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90" r:id="rId4"/>
    <p:sldId id="291" r:id="rId5"/>
    <p:sldId id="292" r:id="rId6"/>
    <p:sldId id="293" r:id="rId7"/>
    <p:sldId id="294" r:id="rId8"/>
    <p:sldId id="296" r:id="rId9"/>
    <p:sldId id="297" r:id="rId10"/>
    <p:sldId id="298" r:id="rId11"/>
    <p:sldId id="299" r:id="rId12"/>
    <p:sldId id="303" r:id="rId13"/>
    <p:sldId id="300" r:id="rId14"/>
    <p:sldId id="301" r:id="rId15"/>
    <p:sldId id="302" r:id="rId16"/>
    <p:sldId id="305" r:id="rId17"/>
    <p:sldId id="295" r:id="rId18"/>
    <p:sldId id="304" r:id="rId19"/>
    <p:sldId id="306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59B0C-DB41-4224-BFEB-D0854B6A77E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522159F-6EB8-4519-B24C-ACC9387A9D00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1797. godine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ukinuta je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Mletačka Republika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BB19E-8DF0-4793-9E2F-DCBE281C06DB}" type="parTrans" cxnId="{11ADACBE-8FB9-4852-AE2B-9651CE479EA9}">
      <dgm:prSet/>
      <dgm:spPr/>
      <dgm:t>
        <a:bodyPr/>
        <a:lstStyle/>
        <a:p>
          <a:endParaRPr lang="en-US"/>
        </a:p>
      </dgm:t>
    </dgm:pt>
    <dgm:pt modelId="{FA38E790-9482-4DF4-9F1F-F8446063707D}" type="sibTrans" cxnId="{11ADACBE-8FB9-4852-AE2B-9651CE479EA9}">
      <dgm:prSet/>
      <dgm:spPr/>
      <dgm:t>
        <a:bodyPr/>
        <a:lstStyle/>
        <a:p>
          <a:endParaRPr lang="en-US"/>
        </a:p>
      </dgm:t>
    </dgm:pt>
    <dgm:pt modelId="{395E822C-C210-454C-868E-48C9C0F71299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Odredbe mirovnog ugovora između Habsburške Monarhije i Francuske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A5F79-95EF-4347-A225-8B72723BD310}" type="parTrans" cxnId="{A85AA2BD-7ED5-438C-9043-E51A9AECE350}">
      <dgm:prSet/>
      <dgm:spPr/>
      <dgm:t>
        <a:bodyPr/>
        <a:lstStyle/>
        <a:p>
          <a:endParaRPr lang="en-US"/>
        </a:p>
      </dgm:t>
    </dgm:pt>
    <dgm:pt modelId="{37AD9EB5-0C47-4FA6-8B71-3501AEA6FBDD}" type="sibTrans" cxnId="{A85AA2BD-7ED5-438C-9043-E51A9AECE350}">
      <dgm:prSet/>
      <dgm:spPr/>
      <dgm:t>
        <a:bodyPr/>
        <a:lstStyle/>
        <a:p>
          <a:endParaRPr lang="en-US"/>
        </a:p>
      </dgm:t>
    </dgm:pt>
    <dgm:pt modelId="{ACB5EDDE-1766-421E-B7A2-92F5BF9DE013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Mletački posjedi na istočnoj obali Jadrana došli pod habsburšku vlast (1797. – 1805.)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3E577-E707-4EE2-A851-BC36140F1FAA}" type="parTrans" cxnId="{EF6DFEF2-C1E1-4160-BAC8-63E315C4DF9D}">
      <dgm:prSet/>
      <dgm:spPr/>
      <dgm:t>
        <a:bodyPr/>
        <a:lstStyle/>
        <a:p>
          <a:endParaRPr lang="hr-HR"/>
        </a:p>
      </dgm:t>
    </dgm:pt>
    <dgm:pt modelId="{B8713AF6-A20A-4316-83EB-3CC774E53B9F}" type="sibTrans" cxnId="{EF6DFEF2-C1E1-4160-BAC8-63E315C4DF9D}">
      <dgm:prSet/>
      <dgm:spPr/>
      <dgm:t>
        <a:bodyPr/>
        <a:lstStyle/>
        <a:p>
          <a:endParaRPr lang="hr-HR"/>
        </a:p>
      </dgm:t>
    </dgm:pt>
    <dgm:pt modelId="{01701459-0473-4B25-8EC2-C2DD95A0B1C4}" type="pres">
      <dgm:prSet presAssocID="{C6F59B0C-DB41-4224-BFEB-D0854B6A77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3F0D03-FEAC-41E6-9BD7-E05E4ABA88D0}" type="pres">
      <dgm:prSet presAssocID="{9522159F-6EB8-4519-B24C-ACC9387A9D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DBC505-5265-4370-9D51-950B9709EB89}" type="pres">
      <dgm:prSet presAssocID="{FA38E790-9482-4DF4-9F1F-F8446063707D}" presName="spacer" presStyleCnt="0"/>
      <dgm:spPr/>
    </dgm:pt>
    <dgm:pt modelId="{44132B32-F757-4FB7-AA81-DF2E1C700AB5}" type="pres">
      <dgm:prSet presAssocID="{395E822C-C210-454C-868E-48C9C0F71299}" presName="parentText" presStyleLbl="node1" presStyleIdx="1" presStyleCnt="3" custLinFactNeighborX="-8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D22DD2-9D8C-4EF5-BA85-E98E4412D56A}" type="pres">
      <dgm:prSet presAssocID="{37AD9EB5-0C47-4FA6-8B71-3501AEA6FBDD}" presName="spacer" presStyleCnt="0"/>
      <dgm:spPr/>
    </dgm:pt>
    <dgm:pt modelId="{2B8EAE46-E269-43AB-BE95-40E72A5C6E92}" type="pres">
      <dgm:prSet presAssocID="{ACB5EDDE-1766-421E-B7A2-92F5BF9DE013}" presName="parentText" presStyleLbl="node1" presStyleIdx="2" presStyleCnt="3" custLinFactNeighborX="-8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00179CC-E4F3-4BFC-87CD-9F36A9CB708E}" type="presOf" srcId="{C6F59B0C-DB41-4224-BFEB-D0854B6A77E1}" destId="{01701459-0473-4B25-8EC2-C2DD95A0B1C4}" srcOrd="0" destOrd="0" presId="urn:microsoft.com/office/officeart/2005/8/layout/vList2"/>
    <dgm:cxn modelId="{11ADACBE-8FB9-4852-AE2B-9651CE479EA9}" srcId="{C6F59B0C-DB41-4224-BFEB-D0854B6A77E1}" destId="{9522159F-6EB8-4519-B24C-ACC9387A9D00}" srcOrd="0" destOrd="0" parTransId="{D37BB19E-8DF0-4793-9E2F-DCBE281C06DB}" sibTransId="{FA38E790-9482-4DF4-9F1F-F8446063707D}"/>
    <dgm:cxn modelId="{FBD82592-8AF7-442C-94C3-36E91CACB194}" type="presOf" srcId="{395E822C-C210-454C-868E-48C9C0F71299}" destId="{44132B32-F757-4FB7-AA81-DF2E1C700AB5}" srcOrd="0" destOrd="0" presId="urn:microsoft.com/office/officeart/2005/8/layout/vList2"/>
    <dgm:cxn modelId="{C8AAC971-761C-4976-8F56-AB18A22269E8}" type="presOf" srcId="{9522159F-6EB8-4519-B24C-ACC9387A9D00}" destId="{803F0D03-FEAC-41E6-9BD7-E05E4ABA88D0}" srcOrd="0" destOrd="0" presId="urn:microsoft.com/office/officeart/2005/8/layout/vList2"/>
    <dgm:cxn modelId="{A85AA2BD-7ED5-438C-9043-E51A9AECE350}" srcId="{C6F59B0C-DB41-4224-BFEB-D0854B6A77E1}" destId="{395E822C-C210-454C-868E-48C9C0F71299}" srcOrd="1" destOrd="0" parTransId="{981A5F79-95EF-4347-A225-8B72723BD310}" sibTransId="{37AD9EB5-0C47-4FA6-8B71-3501AEA6FBDD}"/>
    <dgm:cxn modelId="{77E070B4-98E9-4660-BBF0-F06AE876A372}" type="presOf" srcId="{ACB5EDDE-1766-421E-B7A2-92F5BF9DE013}" destId="{2B8EAE46-E269-43AB-BE95-40E72A5C6E92}" srcOrd="0" destOrd="0" presId="urn:microsoft.com/office/officeart/2005/8/layout/vList2"/>
    <dgm:cxn modelId="{EF6DFEF2-C1E1-4160-BAC8-63E315C4DF9D}" srcId="{C6F59B0C-DB41-4224-BFEB-D0854B6A77E1}" destId="{ACB5EDDE-1766-421E-B7A2-92F5BF9DE013}" srcOrd="2" destOrd="0" parTransId="{4103E577-E707-4EE2-A851-BC36140F1FAA}" sibTransId="{B8713AF6-A20A-4316-83EB-3CC774E53B9F}"/>
    <dgm:cxn modelId="{9AA85E71-DC68-4398-B599-9D37865E99BB}" type="presParOf" srcId="{01701459-0473-4B25-8EC2-C2DD95A0B1C4}" destId="{803F0D03-FEAC-41E6-9BD7-E05E4ABA88D0}" srcOrd="0" destOrd="0" presId="urn:microsoft.com/office/officeart/2005/8/layout/vList2"/>
    <dgm:cxn modelId="{13CBF12D-0A5B-4523-952D-954F86D96FA3}" type="presParOf" srcId="{01701459-0473-4B25-8EC2-C2DD95A0B1C4}" destId="{BBDBC505-5265-4370-9D51-950B9709EB89}" srcOrd="1" destOrd="0" presId="urn:microsoft.com/office/officeart/2005/8/layout/vList2"/>
    <dgm:cxn modelId="{1543A9DA-A404-48DD-9C54-6612860E63C6}" type="presParOf" srcId="{01701459-0473-4B25-8EC2-C2DD95A0B1C4}" destId="{44132B32-F757-4FB7-AA81-DF2E1C700AB5}" srcOrd="2" destOrd="0" presId="urn:microsoft.com/office/officeart/2005/8/layout/vList2"/>
    <dgm:cxn modelId="{0E16F571-9ECB-4079-A132-42D4FF22875A}" type="presParOf" srcId="{01701459-0473-4B25-8EC2-C2DD95A0B1C4}" destId="{6ED22DD2-9D8C-4EF5-BA85-E98E4412D56A}" srcOrd="3" destOrd="0" presId="urn:microsoft.com/office/officeart/2005/8/layout/vList2"/>
    <dgm:cxn modelId="{B33686B4-BC16-4A8D-ACE7-3086BA0440EC}" type="presParOf" srcId="{01701459-0473-4B25-8EC2-C2DD95A0B1C4}" destId="{2B8EAE46-E269-43AB-BE95-40E72A5C6E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98EC0F-C455-4852-A504-C19BD45910F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B62D71B2-CFA8-4042-9740-62C02446D508}">
      <dgm:prSet custT="1"/>
      <dgm:spPr/>
      <dgm:t>
        <a:bodyPr/>
        <a:lstStyle/>
        <a:p>
          <a:pPr algn="just"/>
          <a:r>
            <a:rPr lang="hr-HR" sz="2800" dirty="0" err="1">
              <a:latin typeface="Arial" panose="020B0604020202020204" pitchFamily="34" charset="0"/>
              <a:cs typeface="Arial" panose="020B0604020202020204" pitchFamily="34" charset="0"/>
            </a:rPr>
            <a:t>Lujzijana</a:t>
          </a:r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 – povezivala Karlovac i Rijeku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3DD047-FBFD-4B14-A335-4ED64ED0F1AE}" type="parTrans" cxnId="{932538EA-7248-4071-A878-2497B2D3FF3A}">
      <dgm:prSet/>
      <dgm:spPr/>
      <dgm:t>
        <a:bodyPr/>
        <a:lstStyle/>
        <a:p>
          <a:endParaRPr lang="en-US"/>
        </a:p>
      </dgm:t>
    </dgm:pt>
    <dgm:pt modelId="{8627F104-E886-44E2-B7FD-1D8FB87B1F02}" type="sibTrans" cxnId="{932538EA-7248-4071-A878-2497B2D3FF3A}">
      <dgm:prSet/>
      <dgm:spPr/>
      <dgm:t>
        <a:bodyPr/>
        <a:lstStyle/>
        <a:p>
          <a:endParaRPr lang="en-US"/>
        </a:p>
      </dgm:t>
    </dgm:pt>
    <dgm:pt modelId="{844A3EAF-9513-41ED-9C29-D4DEDAD5E81C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Dugačka oko 140 km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C2E02-DF04-4EA6-8472-CBE032EB4D63}" type="parTrans" cxnId="{1DF55B2D-546E-4D3F-B8C4-3B0B4B0860DA}">
      <dgm:prSet/>
      <dgm:spPr/>
      <dgm:t>
        <a:bodyPr/>
        <a:lstStyle/>
        <a:p>
          <a:endParaRPr lang="en-US"/>
        </a:p>
      </dgm:t>
    </dgm:pt>
    <dgm:pt modelId="{AD6AE667-42BB-42A5-AEC4-713A3BD71B16}" type="sibTrans" cxnId="{1DF55B2D-546E-4D3F-B8C4-3B0B4B0860DA}">
      <dgm:prSet/>
      <dgm:spPr/>
      <dgm:t>
        <a:bodyPr/>
        <a:lstStyle/>
        <a:p>
          <a:endParaRPr lang="en-US"/>
        </a:p>
      </dgm:t>
    </dgm:pt>
    <dgm:pt modelId="{DB498BFA-57EE-4049-82E8-1CD6C519401E}">
      <dgm:prSet custT="1"/>
      <dgm:spPr/>
      <dgm:t>
        <a:bodyPr/>
        <a:lstStyle/>
        <a:p>
          <a:pPr algn="l"/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Cesta je dobila ime po Mariji </a:t>
          </a:r>
          <a:r>
            <a:rPr lang="hr-HR" sz="2800" dirty="0" err="1">
              <a:latin typeface="Arial" panose="020B0604020202020204" pitchFamily="34" charset="0"/>
              <a:cs typeface="Arial" panose="020B0604020202020204" pitchFamily="34" charset="0"/>
            </a:rPr>
            <a:t>Lujzi</a:t>
          </a:r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, Napoleonovoj ženi i kćeri habsburškog cara Franje I. 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4C789-8494-4C03-853E-F10ED2C463FC}" type="parTrans" cxnId="{DA233F8C-0375-4934-8CCB-920D3E2D4F98}">
      <dgm:prSet/>
      <dgm:spPr/>
      <dgm:t>
        <a:bodyPr/>
        <a:lstStyle/>
        <a:p>
          <a:endParaRPr lang="en-US"/>
        </a:p>
      </dgm:t>
    </dgm:pt>
    <dgm:pt modelId="{4301A7C6-92EE-40D3-8DD2-537C804DBBB4}" type="sibTrans" cxnId="{DA233F8C-0375-4934-8CCB-920D3E2D4F98}">
      <dgm:prSet/>
      <dgm:spPr/>
      <dgm:t>
        <a:bodyPr/>
        <a:lstStyle/>
        <a:p>
          <a:endParaRPr lang="en-US"/>
        </a:p>
      </dgm:t>
    </dgm:pt>
    <dgm:pt modelId="{FCF2CA2D-3BFA-49BB-AC74-E5B1E5CCEA31}" type="pres">
      <dgm:prSet presAssocID="{D998EC0F-C455-4852-A504-C19BD45910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BEF728A-F0BD-4AF9-A11B-B5B654AA7DF5}" type="pres">
      <dgm:prSet presAssocID="{B62D71B2-CFA8-4042-9740-62C02446D5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80EFD1-7AF8-4693-A48F-8657938E7D89}" type="pres">
      <dgm:prSet presAssocID="{8627F104-E886-44E2-B7FD-1D8FB87B1F02}" presName="spacer" presStyleCnt="0"/>
      <dgm:spPr/>
    </dgm:pt>
    <dgm:pt modelId="{C7181EFC-DD13-4A76-B146-9824F7DC419E}" type="pres">
      <dgm:prSet presAssocID="{844A3EAF-9513-41ED-9C29-D4DEDAD5E8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58FAAC-1B99-4FFE-AE84-BD36AD2B3103}" type="pres">
      <dgm:prSet presAssocID="{AD6AE667-42BB-42A5-AEC4-713A3BD71B16}" presName="spacer" presStyleCnt="0"/>
      <dgm:spPr/>
    </dgm:pt>
    <dgm:pt modelId="{15642FB5-D2C5-4481-A9C8-611C11B24D46}" type="pres">
      <dgm:prSet presAssocID="{DB498BFA-57EE-4049-82E8-1CD6C519401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6415060-BA4B-4933-A19F-F5629291E7C4}" type="presOf" srcId="{B62D71B2-CFA8-4042-9740-62C02446D508}" destId="{ABEF728A-F0BD-4AF9-A11B-B5B654AA7DF5}" srcOrd="0" destOrd="0" presId="urn:microsoft.com/office/officeart/2005/8/layout/vList2"/>
    <dgm:cxn modelId="{1D9E8F29-5B22-4198-8855-BC142F281267}" type="presOf" srcId="{D998EC0F-C455-4852-A504-C19BD45910F8}" destId="{FCF2CA2D-3BFA-49BB-AC74-E5B1E5CCEA31}" srcOrd="0" destOrd="0" presId="urn:microsoft.com/office/officeart/2005/8/layout/vList2"/>
    <dgm:cxn modelId="{65845F57-D8EE-4FA3-8A53-EC1510B8F764}" type="presOf" srcId="{DB498BFA-57EE-4049-82E8-1CD6C519401E}" destId="{15642FB5-D2C5-4481-A9C8-611C11B24D46}" srcOrd="0" destOrd="0" presId="urn:microsoft.com/office/officeart/2005/8/layout/vList2"/>
    <dgm:cxn modelId="{932538EA-7248-4071-A878-2497B2D3FF3A}" srcId="{D998EC0F-C455-4852-A504-C19BD45910F8}" destId="{B62D71B2-CFA8-4042-9740-62C02446D508}" srcOrd="0" destOrd="0" parTransId="{E93DD047-FBFD-4B14-A335-4ED64ED0F1AE}" sibTransId="{8627F104-E886-44E2-B7FD-1D8FB87B1F02}"/>
    <dgm:cxn modelId="{7E5649AC-D140-4D9A-A09B-547D9063C0A8}" type="presOf" srcId="{844A3EAF-9513-41ED-9C29-D4DEDAD5E81C}" destId="{C7181EFC-DD13-4A76-B146-9824F7DC419E}" srcOrd="0" destOrd="0" presId="urn:microsoft.com/office/officeart/2005/8/layout/vList2"/>
    <dgm:cxn modelId="{1DF55B2D-546E-4D3F-B8C4-3B0B4B0860DA}" srcId="{D998EC0F-C455-4852-A504-C19BD45910F8}" destId="{844A3EAF-9513-41ED-9C29-D4DEDAD5E81C}" srcOrd="1" destOrd="0" parTransId="{273C2E02-DF04-4EA6-8472-CBE032EB4D63}" sibTransId="{AD6AE667-42BB-42A5-AEC4-713A3BD71B16}"/>
    <dgm:cxn modelId="{DA233F8C-0375-4934-8CCB-920D3E2D4F98}" srcId="{D998EC0F-C455-4852-A504-C19BD45910F8}" destId="{DB498BFA-57EE-4049-82E8-1CD6C519401E}" srcOrd="2" destOrd="0" parTransId="{C284C789-8494-4C03-853E-F10ED2C463FC}" sibTransId="{4301A7C6-92EE-40D3-8DD2-537C804DBBB4}"/>
    <dgm:cxn modelId="{58FE989E-74AA-45FE-8EB2-52DCC113286D}" type="presParOf" srcId="{FCF2CA2D-3BFA-49BB-AC74-E5B1E5CCEA31}" destId="{ABEF728A-F0BD-4AF9-A11B-B5B654AA7DF5}" srcOrd="0" destOrd="0" presId="urn:microsoft.com/office/officeart/2005/8/layout/vList2"/>
    <dgm:cxn modelId="{15460DDD-F2E2-41FB-8330-698B10A45069}" type="presParOf" srcId="{FCF2CA2D-3BFA-49BB-AC74-E5B1E5CCEA31}" destId="{6580EFD1-7AF8-4693-A48F-8657938E7D89}" srcOrd="1" destOrd="0" presId="urn:microsoft.com/office/officeart/2005/8/layout/vList2"/>
    <dgm:cxn modelId="{248DD571-C1D6-4999-AF62-43E3211A2829}" type="presParOf" srcId="{FCF2CA2D-3BFA-49BB-AC74-E5B1E5CCEA31}" destId="{C7181EFC-DD13-4A76-B146-9824F7DC419E}" srcOrd="2" destOrd="0" presId="urn:microsoft.com/office/officeart/2005/8/layout/vList2"/>
    <dgm:cxn modelId="{194F10EC-6004-49AD-9417-45223E13B685}" type="presParOf" srcId="{FCF2CA2D-3BFA-49BB-AC74-E5B1E5CCEA31}" destId="{AD58FAAC-1B99-4FFE-AE84-BD36AD2B3103}" srcOrd="3" destOrd="0" presId="urn:microsoft.com/office/officeart/2005/8/layout/vList2"/>
    <dgm:cxn modelId="{FA257B44-7EE6-49EC-ACB1-EAAC0D29418C}" type="presParOf" srcId="{FCF2CA2D-3BFA-49BB-AC74-E5B1E5CCEA31}" destId="{15642FB5-D2C5-4481-A9C8-611C11B24D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DFC7AC-0154-4AD7-BDE9-0B296265F62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69314FC6-2782-4853-8E3E-331EE11EC36A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Unatoč naprednim reformama, prisutno nezadovoljstvo francuskom upravom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826E5-8D1B-464D-B5BE-121D8D7DD269}" type="parTrans" cxnId="{F4450EDB-905C-4E79-8F25-552F4470CD92}">
      <dgm:prSet/>
      <dgm:spPr/>
      <dgm:t>
        <a:bodyPr/>
        <a:lstStyle/>
        <a:p>
          <a:endParaRPr lang="en-US"/>
        </a:p>
      </dgm:t>
    </dgm:pt>
    <dgm:pt modelId="{F9789FF2-0CD1-45C9-8F70-804EF64C4080}" type="sibTrans" cxnId="{F4450EDB-905C-4E79-8F25-552F4470CD92}">
      <dgm:prSet/>
      <dgm:spPr/>
      <dgm:t>
        <a:bodyPr/>
        <a:lstStyle/>
        <a:p>
          <a:endParaRPr lang="en-US"/>
        </a:p>
      </dgm:t>
    </dgm:pt>
    <dgm:pt modelId="{35B5C0CA-3B63-4270-B250-01D1C08D1C3A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Teško gospodarsko stanje nije znatno promijenjeno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23C3F-25E3-4B8C-BE09-D9551F12A9D7}" type="parTrans" cxnId="{2B1EC8DE-52A6-4256-B9F5-6B09CFEE6316}">
      <dgm:prSet/>
      <dgm:spPr/>
      <dgm:t>
        <a:bodyPr/>
        <a:lstStyle/>
        <a:p>
          <a:endParaRPr lang="en-US"/>
        </a:p>
      </dgm:t>
    </dgm:pt>
    <dgm:pt modelId="{817978BE-CC71-4026-A876-B282CB4E4E39}" type="sibTrans" cxnId="{2B1EC8DE-52A6-4256-B9F5-6B09CFEE6316}">
      <dgm:prSet/>
      <dgm:spPr/>
      <dgm:t>
        <a:bodyPr/>
        <a:lstStyle/>
        <a:p>
          <a:endParaRPr lang="en-US"/>
        </a:p>
      </dgm:t>
    </dgm:pt>
    <dgm:pt modelId="{AB756C96-23FC-4A8E-91AB-71C1EDB819D7}">
      <dgm:prSet custT="1"/>
      <dgm:spPr/>
      <dgm:t>
        <a:bodyPr/>
        <a:lstStyle/>
        <a:p>
          <a:pPr algn="just"/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Neprestani ratovi zahtijevali velike ratne poreze i novačenja vojnika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5B46D-77DA-46A0-A09E-2C0DCA48F18F}" type="parTrans" cxnId="{56ADC19A-2789-40DC-A2BE-77164F6CDAAC}">
      <dgm:prSet/>
      <dgm:spPr/>
      <dgm:t>
        <a:bodyPr/>
        <a:lstStyle/>
        <a:p>
          <a:endParaRPr lang="en-US"/>
        </a:p>
      </dgm:t>
    </dgm:pt>
    <dgm:pt modelId="{99866695-F59F-4F85-9B96-950CA2421637}" type="sibTrans" cxnId="{56ADC19A-2789-40DC-A2BE-77164F6CDAAC}">
      <dgm:prSet/>
      <dgm:spPr/>
      <dgm:t>
        <a:bodyPr/>
        <a:lstStyle/>
        <a:p>
          <a:endParaRPr lang="en-US"/>
        </a:p>
      </dgm:t>
    </dgm:pt>
    <dgm:pt modelId="{10B9EC33-D5FC-45A3-9570-47D2B5A8F4C9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Česte pobune protiv francuske vlasti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FCA25-5C35-4E99-9447-09A13364500F}" type="parTrans" cxnId="{1C6798E6-DE9A-4B13-AEFE-503AF4834E90}">
      <dgm:prSet/>
      <dgm:spPr/>
      <dgm:t>
        <a:bodyPr/>
        <a:lstStyle/>
        <a:p>
          <a:endParaRPr lang="en-US"/>
        </a:p>
      </dgm:t>
    </dgm:pt>
    <dgm:pt modelId="{96FE207B-AC79-4B7D-87B4-F8542B112634}" type="sibTrans" cxnId="{1C6798E6-DE9A-4B13-AEFE-503AF4834E90}">
      <dgm:prSet/>
      <dgm:spPr/>
      <dgm:t>
        <a:bodyPr/>
        <a:lstStyle/>
        <a:p>
          <a:endParaRPr lang="en-US"/>
        </a:p>
      </dgm:t>
    </dgm:pt>
    <dgm:pt modelId="{EF39C059-7663-4D94-9FBD-E54DBBDB9ACB}" type="pres">
      <dgm:prSet presAssocID="{A6DFC7AC-0154-4AD7-BDE9-0B296265F6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C05286B-C934-49B9-A085-3FFA743B0548}" type="pres">
      <dgm:prSet presAssocID="{69314FC6-2782-4853-8E3E-331EE11EC3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6566DC-114A-42AB-BAD5-FBB830C0410B}" type="pres">
      <dgm:prSet presAssocID="{F9789FF2-0CD1-45C9-8F70-804EF64C4080}" presName="spacer" presStyleCnt="0"/>
      <dgm:spPr/>
    </dgm:pt>
    <dgm:pt modelId="{05FFD991-3C3D-4A6C-9728-223E69396FED}" type="pres">
      <dgm:prSet presAssocID="{35B5C0CA-3B63-4270-B250-01D1C08D1C3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EEEC43-2C25-4F21-A654-B243909C2C64}" type="pres">
      <dgm:prSet presAssocID="{817978BE-CC71-4026-A876-B282CB4E4E39}" presName="spacer" presStyleCnt="0"/>
      <dgm:spPr/>
    </dgm:pt>
    <dgm:pt modelId="{B73B6559-26D1-4CCE-92F2-642CD6DF263D}" type="pres">
      <dgm:prSet presAssocID="{AB756C96-23FC-4A8E-91AB-71C1EDB819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A13685-FF2A-435C-97B6-5B6189040123}" type="pres">
      <dgm:prSet presAssocID="{99866695-F59F-4F85-9B96-950CA2421637}" presName="spacer" presStyleCnt="0"/>
      <dgm:spPr/>
    </dgm:pt>
    <dgm:pt modelId="{D0D7E5DB-A124-4D53-AAC8-B834B0238A69}" type="pres">
      <dgm:prSet presAssocID="{10B9EC33-D5FC-45A3-9570-47D2B5A8F4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C6798E6-DE9A-4B13-AEFE-503AF4834E90}" srcId="{A6DFC7AC-0154-4AD7-BDE9-0B296265F62F}" destId="{10B9EC33-D5FC-45A3-9570-47D2B5A8F4C9}" srcOrd="3" destOrd="0" parTransId="{F1EFCA25-5C35-4E99-9447-09A13364500F}" sibTransId="{96FE207B-AC79-4B7D-87B4-F8542B112634}"/>
    <dgm:cxn modelId="{E47F3C89-789B-4786-8D28-FEDA043F5F9C}" type="presOf" srcId="{A6DFC7AC-0154-4AD7-BDE9-0B296265F62F}" destId="{EF39C059-7663-4D94-9FBD-E54DBBDB9ACB}" srcOrd="0" destOrd="0" presId="urn:microsoft.com/office/officeart/2005/8/layout/vList2"/>
    <dgm:cxn modelId="{A8D5A30C-D784-42ED-9FA0-4907F9D2EE2D}" type="presOf" srcId="{69314FC6-2782-4853-8E3E-331EE11EC36A}" destId="{7C05286B-C934-49B9-A085-3FFA743B0548}" srcOrd="0" destOrd="0" presId="urn:microsoft.com/office/officeart/2005/8/layout/vList2"/>
    <dgm:cxn modelId="{56ADC19A-2789-40DC-A2BE-77164F6CDAAC}" srcId="{A6DFC7AC-0154-4AD7-BDE9-0B296265F62F}" destId="{AB756C96-23FC-4A8E-91AB-71C1EDB819D7}" srcOrd="2" destOrd="0" parTransId="{ED15B46D-77DA-46A0-A09E-2C0DCA48F18F}" sibTransId="{99866695-F59F-4F85-9B96-950CA2421637}"/>
    <dgm:cxn modelId="{081E4047-149B-43C7-933C-6BDB0977E323}" type="presOf" srcId="{10B9EC33-D5FC-45A3-9570-47D2B5A8F4C9}" destId="{D0D7E5DB-A124-4D53-AAC8-B834B0238A69}" srcOrd="0" destOrd="0" presId="urn:microsoft.com/office/officeart/2005/8/layout/vList2"/>
    <dgm:cxn modelId="{82F8DA83-B115-4CC2-914D-DB65DEC9DD27}" type="presOf" srcId="{AB756C96-23FC-4A8E-91AB-71C1EDB819D7}" destId="{B73B6559-26D1-4CCE-92F2-642CD6DF263D}" srcOrd="0" destOrd="0" presId="urn:microsoft.com/office/officeart/2005/8/layout/vList2"/>
    <dgm:cxn modelId="{F4450EDB-905C-4E79-8F25-552F4470CD92}" srcId="{A6DFC7AC-0154-4AD7-BDE9-0B296265F62F}" destId="{69314FC6-2782-4853-8E3E-331EE11EC36A}" srcOrd="0" destOrd="0" parTransId="{4C2826E5-8D1B-464D-B5BE-121D8D7DD269}" sibTransId="{F9789FF2-0CD1-45C9-8F70-804EF64C4080}"/>
    <dgm:cxn modelId="{2B1EC8DE-52A6-4256-B9F5-6B09CFEE6316}" srcId="{A6DFC7AC-0154-4AD7-BDE9-0B296265F62F}" destId="{35B5C0CA-3B63-4270-B250-01D1C08D1C3A}" srcOrd="1" destOrd="0" parTransId="{90523C3F-25E3-4B8C-BE09-D9551F12A9D7}" sibTransId="{817978BE-CC71-4026-A876-B282CB4E4E39}"/>
    <dgm:cxn modelId="{86ED54E5-7A4A-45FB-B694-AE09F3FEDC4D}" type="presOf" srcId="{35B5C0CA-3B63-4270-B250-01D1C08D1C3A}" destId="{05FFD991-3C3D-4A6C-9728-223E69396FED}" srcOrd="0" destOrd="0" presId="urn:microsoft.com/office/officeart/2005/8/layout/vList2"/>
    <dgm:cxn modelId="{DC75BA51-FA4D-4607-9755-612FA992B1C9}" type="presParOf" srcId="{EF39C059-7663-4D94-9FBD-E54DBBDB9ACB}" destId="{7C05286B-C934-49B9-A085-3FFA743B0548}" srcOrd="0" destOrd="0" presId="urn:microsoft.com/office/officeart/2005/8/layout/vList2"/>
    <dgm:cxn modelId="{0914804E-7C60-486D-A207-D875D08E301D}" type="presParOf" srcId="{EF39C059-7663-4D94-9FBD-E54DBBDB9ACB}" destId="{7D6566DC-114A-42AB-BAD5-FBB830C0410B}" srcOrd="1" destOrd="0" presId="urn:microsoft.com/office/officeart/2005/8/layout/vList2"/>
    <dgm:cxn modelId="{5B01F2B4-A019-411B-BBC7-25097ED0A568}" type="presParOf" srcId="{EF39C059-7663-4D94-9FBD-E54DBBDB9ACB}" destId="{05FFD991-3C3D-4A6C-9728-223E69396FED}" srcOrd="2" destOrd="0" presId="urn:microsoft.com/office/officeart/2005/8/layout/vList2"/>
    <dgm:cxn modelId="{667C07F6-852C-4D65-892A-FB435590FFCB}" type="presParOf" srcId="{EF39C059-7663-4D94-9FBD-E54DBBDB9ACB}" destId="{88EEEC43-2C25-4F21-A654-B243909C2C64}" srcOrd="3" destOrd="0" presId="urn:microsoft.com/office/officeart/2005/8/layout/vList2"/>
    <dgm:cxn modelId="{482C01CD-39CF-456E-83FC-E2FB5730EE5F}" type="presParOf" srcId="{EF39C059-7663-4D94-9FBD-E54DBBDB9ACB}" destId="{B73B6559-26D1-4CCE-92F2-642CD6DF263D}" srcOrd="4" destOrd="0" presId="urn:microsoft.com/office/officeart/2005/8/layout/vList2"/>
    <dgm:cxn modelId="{9AA9065C-C941-4E91-873F-FF4AFD6CB950}" type="presParOf" srcId="{EF39C059-7663-4D94-9FBD-E54DBBDB9ACB}" destId="{E6A13685-FF2A-435C-97B6-5B6189040123}" srcOrd="5" destOrd="0" presId="urn:microsoft.com/office/officeart/2005/8/layout/vList2"/>
    <dgm:cxn modelId="{C8E31290-32FD-4180-A8B5-91CE70694BFF}" type="presParOf" srcId="{EF39C059-7663-4D94-9FBD-E54DBBDB9ACB}" destId="{D0D7E5DB-A124-4D53-AAC8-B834B0238A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DFC7AC-0154-4AD7-BDE9-0B296265F62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9314FC6-2782-4853-8E3E-331EE11EC36A}">
      <dgm:prSet custT="1"/>
      <dgm:spPr/>
      <dgm:t>
        <a:bodyPr/>
        <a:lstStyle/>
        <a:p>
          <a:r>
            <a:rPr lang="hr-HR" sz="4000" dirty="0">
              <a:latin typeface="Arial" panose="020B0604020202020204" pitchFamily="34" charset="0"/>
              <a:cs typeface="Arial" panose="020B0604020202020204" pitchFamily="34" charset="0"/>
            </a:rPr>
            <a:t>Francuski porazi uzrokovali gubitak Ilirskih pokrajina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826E5-8D1B-464D-B5BE-121D8D7DD269}" type="parTrans" cxnId="{F4450EDB-905C-4E79-8F25-552F4470CD92}">
      <dgm:prSet/>
      <dgm:spPr/>
      <dgm:t>
        <a:bodyPr/>
        <a:lstStyle/>
        <a:p>
          <a:endParaRPr lang="en-US"/>
        </a:p>
      </dgm:t>
    </dgm:pt>
    <dgm:pt modelId="{F9789FF2-0CD1-45C9-8F70-804EF64C4080}" type="sibTrans" cxnId="{F4450EDB-905C-4E79-8F25-552F4470CD92}">
      <dgm:prSet/>
      <dgm:spPr/>
      <dgm:t>
        <a:bodyPr/>
        <a:lstStyle/>
        <a:p>
          <a:endParaRPr lang="en-US"/>
        </a:p>
      </dgm:t>
    </dgm:pt>
    <dgm:pt modelId="{35B5C0CA-3B63-4270-B250-01D1C08D1C3A}">
      <dgm:prSet custT="1"/>
      <dgm:spPr/>
      <dgm:t>
        <a:bodyPr/>
        <a:lstStyle/>
        <a:p>
          <a:pPr algn="just"/>
          <a:r>
            <a: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1813. godine</a:t>
          </a:r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 Ilirske pokrajine ponovno pod upravom </a:t>
          </a:r>
          <a:r>
            <a: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Habsburške Monarhije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23C3F-25E3-4B8C-BE09-D9551F12A9D7}" type="parTrans" cxnId="{2B1EC8DE-52A6-4256-B9F5-6B09CFEE6316}">
      <dgm:prSet/>
      <dgm:spPr/>
      <dgm:t>
        <a:bodyPr/>
        <a:lstStyle/>
        <a:p>
          <a:endParaRPr lang="en-US"/>
        </a:p>
      </dgm:t>
    </dgm:pt>
    <dgm:pt modelId="{817978BE-CC71-4026-A876-B282CB4E4E39}" type="sibTrans" cxnId="{2B1EC8DE-52A6-4256-B9F5-6B09CFEE6316}">
      <dgm:prSet/>
      <dgm:spPr/>
      <dgm:t>
        <a:bodyPr/>
        <a:lstStyle/>
        <a:p>
          <a:endParaRPr lang="en-US"/>
        </a:p>
      </dgm:t>
    </dgm:pt>
    <dgm:pt modelId="{EF39C059-7663-4D94-9FBD-E54DBBDB9ACB}" type="pres">
      <dgm:prSet presAssocID="{A6DFC7AC-0154-4AD7-BDE9-0B296265F6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C05286B-C934-49B9-A085-3FFA743B0548}" type="pres">
      <dgm:prSet presAssocID="{69314FC6-2782-4853-8E3E-331EE11EC3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6566DC-114A-42AB-BAD5-FBB830C0410B}" type="pres">
      <dgm:prSet presAssocID="{F9789FF2-0CD1-45C9-8F70-804EF64C4080}" presName="spacer" presStyleCnt="0"/>
      <dgm:spPr/>
    </dgm:pt>
    <dgm:pt modelId="{05FFD991-3C3D-4A6C-9728-223E69396FED}" type="pres">
      <dgm:prSet presAssocID="{35B5C0CA-3B63-4270-B250-01D1C08D1C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47F3C89-789B-4786-8D28-FEDA043F5F9C}" type="presOf" srcId="{A6DFC7AC-0154-4AD7-BDE9-0B296265F62F}" destId="{EF39C059-7663-4D94-9FBD-E54DBBDB9ACB}" srcOrd="0" destOrd="0" presId="urn:microsoft.com/office/officeart/2005/8/layout/vList2"/>
    <dgm:cxn modelId="{A8D5A30C-D784-42ED-9FA0-4907F9D2EE2D}" type="presOf" srcId="{69314FC6-2782-4853-8E3E-331EE11EC36A}" destId="{7C05286B-C934-49B9-A085-3FFA743B0548}" srcOrd="0" destOrd="0" presId="urn:microsoft.com/office/officeart/2005/8/layout/vList2"/>
    <dgm:cxn modelId="{F4450EDB-905C-4E79-8F25-552F4470CD92}" srcId="{A6DFC7AC-0154-4AD7-BDE9-0B296265F62F}" destId="{69314FC6-2782-4853-8E3E-331EE11EC36A}" srcOrd="0" destOrd="0" parTransId="{4C2826E5-8D1B-464D-B5BE-121D8D7DD269}" sibTransId="{F9789FF2-0CD1-45C9-8F70-804EF64C4080}"/>
    <dgm:cxn modelId="{86ED54E5-7A4A-45FB-B694-AE09F3FEDC4D}" type="presOf" srcId="{35B5C0CA-3B63-4270-B250-01D1C08D1C3A}" destId="{05FFD991-3C3D-4A6C-9728-223E69396FED}" srcOrd="0" destOrd="0" presId="urn:microsoft.com/office/officeart/2005/8/layout/vList2"/>
    <dgm:cxn modelId="{2B1EC8DE-52A6-4256-B9F5-6B09CFEE6316}" srcId="{A6DFC7AC-0154-4AD7-BDE9-0B296265F62F}" destId="{35B5C0CA-3B63-4270-B250-01D1C08D1C3A}" srcOrd="1" destOrd="0" parTransId="{90523C3F-25E3-4B8C-BE09-D9551F12A9D7}" sibTransId="{817978BE-CC71-4026-A876-B282CB4E4E39}"/>
    <dgm:cxn modelId="{DC75BA51-FA4D-4607-9755-612FA992B1C9}" type="presParOf" srcId="{EF39C059-7663-4D94-9FBD-E54DBBDB9ACB}" destId="{7C05286B-C934-49B9-A085-3FFA743B0548}" srcOrd="0" destOrd="0" presId="urn:microsoft.com/office/officeart/2005/8/layout/vList2"/>
    <dgm:cxn modelId="{0914804E-7C60-486D-A207-D875D08E301D}" type="presParOf" srcId="{EF39C059-7663-4D94-9FBD-E54DBBDB9ACB}" destId="{7D6566DC-114A-42AB-BAD5-FBB830C0410B}" srcOrd="1" destOrd="0" presId="urn:microsoft.com/office/officeart/2005/8/layout/vList2"/>
    <dgm:cxn modelId="{5B01F2B4-A019-411B-BBC7-25097ED0A568}" type="presParOf" srcId="{EF39C059-7663-4D94-9FBD-E54DBBDB9ACB}" destId="{05FFD991-3C3D-4A6C-9728-223E69396F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E1AAC-131D-481D-9DDB-0BF205DAFA0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C23B12EE-1651-42B2-B3D3-D7E251FACCBF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1805. godine Francuska porazila Habsburšku Monarhiju u bitci kod 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Austerlitza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8532D-5F21-46BD-9F19-4BF0D31499CF}" type="parTrans" cxnId="{28FE017A-9E1E-47AA-A583-FF605CE8F948}">
      <dgm:prSet/>
      <dgm:spPr/>
      <dgm:t>
        <a:bodyPr/>
        <a:lstStyle/>
        <a:p>
          <a:endParaRPr lang="en-US"/>
        </a:p>
      </dgm:t>
    </dgm:pt>
    <dgm:pt modelId="{04F679BC-A833-4A99-8654-45457B293AC8}" type="sibTrans" cxnId="{28FE017A-9E1E-47AA-A583-FF605CE8F948}">
      <dgm:prSet/>
      <dgm:spPr/>
      <dgm:t>
        <a:bodyPr/>
        <a:lstStyle/>
        <a:p>
          <a:endParaRPr lang="en-US"/>
        </a:p>
      </dgm:t>
    </dgm:pt>
    <dgm:pt modelId="{84A47AEA-D6F0-4191-A828-77CEFBEB70CD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Mirovni ugovor u Požunu (Bratislava)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– Francuzima pripala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Dalmacija i dijelovi Istre, kvarnerski otoci i Boka kotorska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6EF6F-BA15-4538-804B-44844FA242B7}" type="parTrans" cxnId="{9CD18D9C-CC7C-4863-A3E1-180B99A0B686}">
      <dgm:prSet/>
      <dgm:spPr/>
      <dgm:t>
        <a:bodyPr/>
        <a:lstStyle/>
        <a:p>
          <a:endParaRPr lang="en-US"/>
        </a:p>
      </dgm:t>
    </dgm:pt>
    <dgm:pt modelId="{64BDE889-7574-4F1E-87B6-6D8479B40FDD}" type="sibTrans" cxnId="{9CD18D9C-CC7C-4863-A3E1-180B99A0B686}">
      <dgm:prSet/>
      <dgm:spPr/>
      <dgm:t>
        <a:bodyPr/>
        <a:lstStyle/>
        <a:p>
          <a:endParaRPr lang="en-US"/>
        </a:p>
      </dgm:t>
    </dgm:pt>
    <dgm:pt modelId="{6C6BFEFB-6BF8-4ACC-A4B3-7D12A034C230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Tijekom sljedeće godine – Francuska preuzela vlast u Istri i Dalmaciji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FD76A-0B7E-4970-AB04-9E8844F24AA6}" type="parTrans" cxnId="{EBBB734B-ECD0-4503-95D2-B2D4790B17D7}">
      <dgm:prSet/>
      <dgm:spPr/>
      <dgm:t>
        <a:bodyPr/>
        <a:lstStyle/>
        <a:p>
          <a:endParaRPr lang="en-US"/>
        </a:p>
      </dgm:t>
    </dgm:pt>
    <dgm:pt modelId="{8B6D22EE-044C-4C26-B2E5-36E78B553772}" type="sibTrans" cxnId="{EBBB734B-ECD0-4503-95D2-B2D4790B17D7}">
      <dgm:prSet/>
      <dgm:spPr/>
      <dgm:t>
        <a:bodyPr/>
        <a:lstStyle/>
        <a:p>
          <a:endParaRPr lang="en-US"/>
        </a:p>
      </dgm:t>
    </dgm:pt>
    <dgm:pt modelId="{1B486666-53B2-4D61-B222-2B130E869219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1808. godine – ukinuta Dubrovačka Republika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EAD337-3837-4629-934B-500211A6780D}" type="parTrans" cxnId="{2C69484C-B526-48AB-B1F5-09D41009E891}">
      <dgm:prSet/>
      <dgm:spPr/>
      <dgm:t>
        <a:bodyPr/>
        <a:lstStyle/>
        <a:p>
          <a:endParaRPr lang="en-US"/>
        </a:p>
      </dgm:t>
    </dgm:pt>
    <dgm:pt modelId="{30329A34-2277-4D1B-9708-B21CB1C9CC1C}" type="sibTrans" cxnId="{2C69484C-B526-48AB-B1F5-09D41009E891}">
      <dgm:prSet/>
      <dgm:spPr/>
      <dgm:t>
        <a:bodyPr/>
        <a:lstStyle/>
        <a:p>
          <a:endParaRPr lang="en-US"/>
        </a:p>
      </dgm:t>
    </dgm:pt>
    <dgm:pt modelId="{210D90F5-50CD-4CB7-9DAC-550DD25231E2}" type="pres">
      <dgm:prSet presAssocID="{212E1AAC-131D-481D-9DDB-0BF205DAFA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B77533-1D53-4635-92A9-519C7E798117}" type="pres">
      <dgm:prSet presAssocID="{C23B12EE-1651-42B2-B3D3-D7E251FACCB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420E40-1FD7-4765-AFD5-17841E0F2217}" type="pres">
      <dgm:prSet presAssocID="{04F679BC-A833-4A99-8654-45457B293AC8}" presName="spacer" presStyleCnt="0"/>
      <dgm:spPr/>
    </dgm:pt>
    <dgm:pt modelId="{F3B6E7D5-E1F9-4B57-B921-3128767A9C58}" type="pres">
      <dgm:prSet presAssocID="{84A47AEA-D6F0-4191-A828-77CEFBEB70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B30FFD-7A3E-4E2A-85F4-E17389BA598B}" type="pres">
      <dgm:prSet presAssocID="{64BDE889-7574-4F1E-87B6-6D8479B40FDD}" presName="spacer" presStyleCnt="0"/>
      <dgm:spPr/>
    </dgm:pt>
    <dgm:pt modelId="{66487820-329A-40D3-AD07-F0AD1B819C79}" type="pres">
      <dgm:prSet presAssocID="{6C6BFEFB-6BF8-4ACC-A4B3-7D12A034C2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F0B1C0-6A1A-435E-A4ED-CCD7DE1AEDA6}" type="pres">
      <dgm:prSet presAssocID="{8B6D22EE-044C-4C26-B2E5-36E78B553772}" presName="spacer" presStyleCnt="0"/>
      <dgm:spPr/>
    </dgm:pt>
    <dgm:pt modelId="{5398E558-75C5-418E-A670-C3B0A7381276}" type="pres">
      <dgm:prSet presAssocID="{1B486666-53B2-4D61-B222-2B130E86921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CD18D9C-CC7C-4863-A3E1-180B99A0B686}" srcId="{212E1AAC-131D-481D-9DDB-0BF205DAFA04}" destId="{84A47AEA-D6F0-4191-A828-77CEFBEB70CD}" srcOrd="1" destOrd="0" parTransId="{F7C6EF6F-BA15-4538-804B-44844FA242B7}" sibTransId="{64BDE889-7574-4F1E-87B6-6D8479B40FDD}"/>
    <dgm:cxn modelId="{14C51B60-5D01-4189-8836-77AEFBF80E33}" type="presOf" srcId="{6C6BFEFB-6BF8-4ACC-A4B3-7D12A034C230}" destId="{66487820-329A-40D3-AD07-F0AD1B819C79}" srcOrd="0" destOrd="0" presId="urn:microsoft.com/office/officeart/2005/8/layout/vList2"/>
    <dgm:cxn modelId="{EBBB734B-ECD0-4503-95D2-B2D4790B17D7}" srcId="{212E1AAC-131D-481D-9DDB-0BF205DAFA04}" destId="{6C6BFEFB-6BF8-4ACC-A4B3-7D12A034C230}" srcOrd="2" destOrd="0" parTransId="{44BFD76A-0B7E-4970-AB04-9E8844F24AA6}" sibTransId="{8B6D22EE-044C-4C26-B2E5-36E78B553772}"/>
    <dgm:cxn modelId="{2C69484C-B526-48AB-B1F5-09D41009E891}" srcId="{212E1AAC-131D-481D-9DDB-0BF205DAFA04}" destId="{1B486666-53B2-4D61-B222-2B130E869219}" srcOrd="3" destOrd="0" parTransId="{58EAD337-3837-4629-934B-500211A6780D}" sibTransId="{30329A34-2277-4D1B-9708-B21CB1C9CC1C}"/>
    <dgm:cxn modelId="{E3367BE2-468D-4042-9AEE-0B73A1178F37}" type="presOf" srcId="{C23B12EE-1651-42B2-B3D3-D7E251FACCBF}" destId="{DFB77533-1D53-4635-92A9-519C7E798117}" srcOrd="0" destOrd="0" presId="urn:microsoft.com/office/officeart/2005/8/layout/vList2"/>
    <dgm:cxn modelId="{CC12B8FF-743B-4F24-902A-7A465DF8530D}" type="presOf" srcId="{84A47AEA-D6F0-4191-A828-77CEFBEB70CD}" destId="{F3B6E7D5-E1F9-4B57-B921-3128767A9C58}" srcOrd="0" destOrd="0" presId="urn:microsoft.com/office/officeart/2005/8/layout/vList2"/>
    <dgm:cxn modelId="{28FE017A-9E1E-47AA-A583-FF605CE8F948}" srcId="{212E1AAC-131D-481D-9DDB-0BF205DAFA04}" destId="{C23B12EE-1651-42B2-B3D3-D7E251FACCBF}" srcOrd="0" destOrd="0" parTransId="{2498532D-5F21-46BD-9F19-4BF0D31499CF}" sibTransId="{04F679BC-A833-4A99-8654-45457B293AC8}"/>
    <dgm:cxn modelId="{9D62C6A8-66D7-4F9A-81A6-349BC9CADF18}" type="presOf" srcId="{212E1AAC-131D-481D-9DDB-0BF205DAFA04}" destId="{210D90F5-50CD-4CB7-9DAC-550DD25231E2}" srcOrd="0" destOrd="0" presId="urn:microsoft.com/office/officeart/2005/8/layout/vList2"/>
    <dgm:cxn modelId="{742727A8-C76D-4F59-ACC3-88CDC30553A2}" type="presOf" srcId="{1B486666-53B2-4D61-B222-2B130E869219}" destId="{5398E558-75C5-418E-A670-C3B0A7381276}" srcOrd="0" destOrd="0" presId="urn:microsoft.com/office/officeart/2005/8/layout/vList2"/>
    <dgm:cxn modelId="{07F17423-725A-4CC7-AB4A-44ACE5476976}" type="presParOf" srcId="{210D90F5-50CD-4CB7-9DAC-550DD25231E2}" destId="{DFB77533-1D53-4635-92A9-519C7E798117}" srcOrd="0" destOrd="0" presId="urn:microsoft.com/office/officeart/2005/8/layout/vList2"/>
    <dgm:cxn modelId="{89E9DB5E-D84A-405D-82E0-9E4374B3D0AF}" type="presParOf" srcId="{210D90F5-50CD-4CB7-9DAC-550DD25231E2}" destId="{56420E40-1FD7-4765-AFD5-17841E0F2217}" srcOrd="1" destOrd="0" presId="urn:microsoft.com/office/officeart/2005/8/layout/vList2"/>
    <dgm:cxn modelId="{0B94AAF7-B1D9-4AA9-AAD2-C9BBBCE63BDB}" type="presParOf" srcId="{210D90F5-50CD-4CB7-9DAC-550DD25231E2}" destId="{F3B6E7D5-E1F9-4B57-B921-3128767A9C58}" srcOrd="2" destOrd="0" presId="urn:microsoft.com/office/officeart/2005/8/layout/vList2"/>
    <dgm:cxn modelId="{A40D2028-44AA-480E-B0AE-1DF234E3949B}" type="presParOf" srcId="{210D90F5-50CD-4CB7-9DAC-550DD25231E2}" destId="{D6B30FFD-7A3E-4E2A-85F4-E17389BA598B}" srcOrd="3" destOrd="0" presId="urn:microsoft.com/office/officeart/2005/8/layout/vList2"/>
    <dgm:cxn modelId="{349ED855-5044-492A-AE1E-691066EFF430}" type="presParOf" srcId="{210D90F5-50CD-4CB7-9DAC-550DD25231E2}" destId="{66487820-329A-40D3-AD07-F0AD1B819C79}" srcOrd="4" destOrd="0" presId="urn:microsoft.com/office/officeart/2005/8/layout/vList2"/>
    <dgm:cxn modelId="{B388A1FE-0924-4C18-8A37-0AF5D4B3DFCE}" type="presParOf" srcId="{210D90F5-50CD-4CB7-9DAC-550DD25231E2}" destId="{B9F0B1C0-6A1A-435E-A4ED-CCD7DE1AEDA6}" srcOrd="5" destOrd="0" presId="urn:microsoft.com/office/officeart/2005/8/layout/vList2"/>
    <dgm:cxn modelId="{DF0ABB55-FFAA-4B0D-92D4-AFDE307714B5}" type="presParOf" srcId="{210D90F5-50CD-4CB7-9DAC-550DD25231E2}" destId="{5398E558-75C5-418E-A670-C3B0A738127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132D17-EDDD-4B04-9A8F-F3EAF570AD0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94894291-DD8F-4924-B9A8-B1B67040DD10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Novi sukob Habsburške Monarhije i Francuske 1809. godine – pobjeda Francuza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47444-37AB-4CDD-AC26-EC44A150C661}" type="parTrans" cxnId="{1C689BF2-3485-4D44-B86B-94509FF52E3F}">
      <dgm:prSet/>
      <dgm:spPr/>
      <dgm:t>
        <a:bodyPr/>
        <a:lstStyle/>
        <a:p>
          <a:endParaRPr lang="en-US"/>
        </a:p>
      </dgm:t>
    </dgm:pt>
    <dgm:pt modelId="{DA698FB8-C959-4EEB-93AD-6E5CC6D11411}" type="sibTrans" cxnId="{1C689BF2-3485-4D44-B86B-94509FF52E3F}">
      <dgm:prSet/>
      <dgm:spPr/>
      <dgm:t>
        <a:bodyPr/>
        <a:lstStyle/>
        <a:p>
          <a:endParaRPr lang="en-US"/>
        </a:p>
      </dgm:t>
    </dgm:pt>
    <dgm:pt modelId="{C43C8918-F0AF-4AE8-9DBD-647E9B3D76EF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Habsburgovci Francuzima prepustili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preostali dio Istre, hrvatsku južno od Save i dio slovenskih zemalja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511D12-B5AF-4617-BEB0-39820957185A}" type="parTrans" cxnId="{2F2F15D1-AAFE-4023-98D9-1BAF997FAC72}">
      <dgm:prSet/>
      <dgm:spPr/>
      <dgm:t>
        <a:bodyPr/>
        <a:lstStyle/>
        <a:p>
          <a:endParaRPr lang="en-US"/>
        </a:p>
      </dgm:t>
    </dgm:pt>
    <dgm:pt modelId="{2D69EF9D-9083-470B-BE41-72797945BD5A}" type="sibTrans" cxnId="{2F2F15D1-AAFE-4023-98D9-1BAF997FAC72}">
      <dgm:prSet/>
      <dgm:spPr/>
      <dgm:t>
        <a:bodyPr/>
        <a:lstStyle/>
        <a:p>
          <a:endParaRPr lang="en-US"/>
        </a:p>
      </dgm:t>
    </dgm:pt>
    <dgm:pt modelId="{FE557421-495A-40C1-8754-E4E759106E0B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Novim posjedima francuska vlast priključila i Dalmaciju – stvorene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Ilirske pokrajine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E06BF-9A2B-4D2A-9E25-BA38C7EF57A6}" type="parTrans" cxnId="{6A093243-FD0B-444C-AADA-3061ABB8081C}">
      <dgm:prSet/>
      <dgm:spPr/>
      <dgm:t>
        <a:bodyPr/>
        <a:lstStyle/>
        <a:p>
          <a:endParaRPr lang="en-US"/>
        </a:p>
      </dgm:t>
    </dgm:pt>
    <dgm:pt modelId="{8B53AA1A-D0DE-42CC-8CF1-664CBE660320}" type="sibTrans" cxnId="{6A093243-FD0B-444C-AADA-3061ABB8081C}">
      <dgm:prSet/>
      <dgm:spPr/>
      <dgm:t>
        <a:bodyPr/>
        <a:lstStyle/>
        <a:p>
          <a:endParaRPr lang="en-US"/>
        </a:p>
      </dgm:t>
    </dgm:pt>
    <dgm:pt modelId="{8FD6DA03-8D9B-48E7-BC08-E7CAF2CEEE5F}" type="pres">
      <dgm:prSet presAssocID="{53132D17-EDDD-4B04-9A8F-F3EAF570AD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2A7DFAC-0395-4EA3-99C2-83AB191F20FC}" type="pres">
      <dgm:prSet presAssocID="{94894291-DD8F-4924-B9A8-B1B67040DD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9B2561-0E85-4452-95E6-31E55CBA53B6}" type="pres">
      <dgm:prSet presAssocID="{DA698FB8-C959-4EEB-93AD-6E5CC6D11411}" presName="spacer" presStyleCnt="0"/>
      <dgm:spPr/>
    </dgm:pt>
    <dgm:pt modelId="{0ED7542D-BA7A-4C31-8064-DC2F97F80FC1}" type="pres">
      <dgm:prSet presAssocID="{C43C8918-F0AF-4AE8-9DBD-647E9B3D76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F97C53-6096-4EF4-9C95-FC13CE9E6C04}" type="pres">
      <dgm:prSet presAssocID="{2D69EF9D-9083-470B-BE41-72797945BD5A}" presName="spacer" presStyleCnt="0"/>
      <dgm:spPr/>
    </dgm:pt>
    <dgm:pt modelId="{76B4AF91-A646-4358-B037-2FEF94402457}" type="pres">
      <dgm:prSet presAssocID="{FE557421-495A-40C1-8754-E4E759106E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C689BF2-3485-4D44-B86B-94509FF52E3F}" srcId="{53132D17-EDDD-4B04-9A8F-F3EAF570AD09}" destId="{94894291-DD8F-4924-B9A8-B1B67040DD10}" srcOrd="0" destOrd="0" parTransId="{07047444-37AB-4CDD-AC26-EC44A150C661}" sibTransId="{DA698FB8-C959-4EEB-93AD-6E5CC6D11411}"/>
    <dgm:cxn modelId="{2F2F15D1-AAFE-4023-98D9-1BAF997FAC72}" srcId="{53132D17-EDDD-4B04-9A8F-F3EAF570AD09}" destId="{C43C8918-F0AF-4AE8-9DBD-647E9B3D76EF}" srcOrd="1" destOrd="0" parTransId="{C6511D12-B5AF-4617-BEB0-39820957185A}" sibTransId="{2D69EF9D-9083-470B-BE41-72797945BD5A}"/>
    <dgm:cxn modelId="{6A093243-FD0B-444C-AADA-3061ABB8081C}" srcId="{53132D17-EDDD-4B04-9A8F-F3EAF570AD09}" destId="{FE557421-495A-40C1-8754-E4E759106E0B}" srcOrd="2" destOrd="0" parTransId="{347E06BF-9A2B-4D2A-9E25-BA38C7EF57A6}" sibTransId="{8B53AA1A-D0DE-42CC-8CF1-664CBE660320}"/>
    <dgm:cxn modelId="{45280531-34C3-453D-ABF5-7BAC1BF66A8B}" type="presOf" srcId="{53132D17-EDDD-4B04-9A8F-F3EAF570AD09}" destId="{8FD6DA03-8D9B-48E7-BC08-E7CAF2CEEE5F}" srcOrd="0" destOrd="0" presId="urn:microsoft.com/office/officeart/2005/8/layout/vList2"/>
    <dgm:cxn modelId="{BF54ADF8-1563-440C-99E0-0F7DD44DAFB0}" type="presOf" srcId="{FE557421-495A-40C1-8754-E4E759106E0B}" destId="{76B4AF91-A646-4358-B037-2FEF94402457}" srcOrd="0" destOrd="0" presId="urn:microsoft.com/office/officeart/2005/8/layout/vList2"/>
    <dgm:cxn modelId="{F45CED36-B0DE-47CB-A4AC-F4C5308F6142}" type="presOf" srcId="{C43C8918-F0AF-4AE8-9DBD-647E9B3D76EF}" destId="{0ED7542D-BA7A-4C31-8064-DC2F97F80FC1}" srcOrd="0" destOrd="0" presId="urn:microsoft.com/office/officeart/2005/8/layout/vList2"/>
    <dgm:cxn modelId="{4A65E4F7-F571-41F6-BB66-58B9CA8CD5E5}" type="presOf" srcId="{94894291-DD8F-4924-B9A8-B1B67040DD10}" destId="{92A7DFAC-0395-4EA3-99C2-83AB191F20FC}" srcOrd="0" destOrd="0" presId="urn:microsoft.com/office/officeart/2005/8/layout/vList2"/>
    <dgm:cxn modelId="{6432DC38-405C-4859-A92D-A332B7D12BF8}" type="presParOf" srcId="{8FD6DA03-8D9B-48E7-BC08-E7CAF2CEEE5F}" destId="{92A7DFAC-0395-4EA3-99C2-83AB191F20FC}" srcOrd="0" destOrd="0" presId="urn:microsoft.com/office/officeart/2005/8/layout/vList2"/>
    <dgm:cxn modelId="{E4B80CB0-CFA2-452B-B676-E16B3A1020D2}" type="presParOf" srcId="{8FD6DA03-8D9B-48E7-BC08-E7CAF2CEEE5F}" destId="{E29B2561-0E85-4452-95E6-31E55CBA53B6}" srcOrd="1" destOrd="0" presId="urn:microsoft.com/office/officeart/2005/8/layout/vList2"/>
    <dgm:cxn modelId="{FD303EEF-F08E-45DA-8944-5C55E4AB5322}" type="presParOf" srcId="{8FD6DA03-8D9B-48E7-BC08-E7CAF2CEEE5F}" destId="{0ED7542D-BA7A-4C31-8064-DC2F97F80FC1}" srcOrd="2" destOrd="0" presId="urn:microsoft.com/office/officeart/2005/8/layout/vList2"/>
    <dgm:cxn modelId="{E31DCF4C-F99D-41A0-8120-4DD6C4D5A480}" type="presParOf" srcId="{8FD6DA03-8D9B-48E7-BC08-E7CAF2CEEE5F}" destId="{40F97C53-6096-4EF4-9C95-FC13CE9E6C04}" srcOrd="3" destOrd="0" presId="urn:microsoft.com/office/officeart/2005/8/layout/vList2"/>
    <dgm:cxn modelId="{F00EB247-12A1-43BC-9E18-DAE147F68F0E}" type="presParOf" srcId="{8FD6DA03-8D9B-48E7-BC08-E7CAF2CEEE5F}" destId="{76B4AF91-A646-4358-B037-2FEF944024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6A410-62E4-40D6-80A9-54C8E0D01F0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57DAF6A-6FD3-44A5-BEF1-2C55A619BC3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Sjedište Ilirskih pokrajina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Ljubljana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57A72-DE6D-4D3D-A979-B54AB6750D3A}" type="parTrans" cxnId="{8E426F93-2341-4B12-98FE-F776D3CD131D}">
      <dgm:prSet/>
      <dgm:spPr/>
      <dgm:t>
        <a:bodyPr/>
        <a:lstStyle/>
        <a:p>
          <a:endParaRPr lang="en-US"/>
        </a:p>
      </dgm:t>
    </dgm:pt>
    <dgm:pt modelId="{997D4AD6-B664-452A-B97D-534A1DC24D7B}" type="sibTrans" cxnId="{8E426F93-2341-4B12-98FE-F776D3CD131D}">
      <dgm:prSet/>
      <dgm:spPr/>
      <dgm:t>
        <a:bodyPr/>
        <a:lstStyle/>
        <a:p>
          <a:endParaRPr lang="en-US"/>
        </a:p>
      </dgm:t>
    </dgm:pt>
    <dgm:pt modelId="{B70C88BB-D0D5-4705-88CC-5C2BC2E6CF2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Sjedište pokrajinske uprave 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Zadar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FDC7E-91D2-417B-8479-F55344DDE8A9}" type="parTrans" cxnId="{55958D08-5240-443D-8201-F38964139A29}">
      <dgm:prSet/>
      <dgm:spPr/>
      <dgm:t>
        <a:bodyPr/>
        <a:lstStyle/>
        <a:p>
          <a:endParaRPr lang="en-US"/>
        </a:p>
      </dgm:t>
    </dgm:pt>
    <dgm:pt modelId="{1FDD33B5-184B-4C69-A19F-D9F29BA5F385}" type="sibTrans" cxnId="{55958D08-5240-443D-8201-F38964139A29}">
      <dgm:prSet/>
      <dgm:spPr/>
      <dgm:t>
        <a:bodyPr/>
        <a:lstStyle/>
        <a:p>
          <a:endParaRPr lang="en-US"/>
        </a:p>
      </dgm:t>
    </dgm:pt>
    <dgm:pt modelId="{0C50A6CF-730F-412B-9F92-F6FB1986CC0C}" type="pres">
      <dgm:prSet presAssocID="{F546A410-62E4-40D6-80A9-54C8E0D01F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3D7AF01-5B38-4530-B4A4-47CAE13B54EC}" type="pres">
      <dgm:prSet presAssocID="{A57DAF6A-6FD3-44A5-BEF1-2C55A619BC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55B336-B66A-4983-8A54-8A0ED17C57F8}" type="pres">
      <dgm:prSet presAssocID="{997D4AD6-B664-452A-B97D-534A1DC24D7B}" presName="spacer" presStyleCnt="0"/>
      <dgm:spPr/>
    </dgm:pt>
    <dgm:pt modelId="{96B4B138-A404-49B4-A08D-086A076A933E}" type="pres">
      <dgm:prSet presAssocID="{B70C88BB-D0D5-4705-88CC-5C2BC2E6CF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ECB1188-AA0A-4AAE-9522-C1B24B6C8104}" type="presOf" srcId="{B70C88BB-D0D5-4705-88CC-5C2BC2E6CF27}" destId="{96B4B138-A404-49B4-A08D-086A076A933E}" srcOrd="0" destOrd="0" presId="urn:microsoft.com/office/officeart/2005/8/layout/vList2"/>
    <dgm:cxn modelId="{55958D08-5240-443D-8201-F38964139A29}" srcId="{F546A410-62E4-40D6-80A9-54C8E0D01F0B}" destId="{B70C88BB-D0D5-4705-88CC-5C2BC2E6CF27}" srcOrd="1" destOrd="0" parTransId="{453FDC7E-91D2-417B-8479-F55344DDE8A9}" sibTransId="{1FDD33B5-184B-4C69-A19F-D9F29BA5F385}"/>
    <dgm:cxn modelId="{8E426F93-2341-4B12-98FE-F776D3CD131D}" srcId="{F546A410-62E4-40D6-80A9-54C8E0D01F0B}" destId="{A57DAF6A-6FD3-44A5-BEF1-2C55A619BC37}" srcOrd="0" destOrd="0" parTransId="{57457A72-DE6D-4D3D-A979-B54AB6750D3A}" sibTransId="{997D4AD6-B664-452A-B97D-534A1DC24D7B}"/>
    <dgm:cxn modelId="{75786AC4-B5D3-4483-8D7E-06ED2BA31666}" type="presOf" srcId="{F546A410-62E4-40D6-80A9-54C8E0D01F0B}" destId="{0C50A6CF-730F-412B-9F92-F6FB1986CC0C}" srcOrd="0" destOrd="0" presId="urn:microsoft.com/office/officeart/2005/8/layout/vList2"/>
    <dgm:cxn modelId="{310F712A-B06B-4097-ADBE-1A196B31B91C}" type="presOf" srcId="{A57DAF6A-6FD3-44A5-BEF1-2C55A619BC37}" destId="{F3D7AF01-5B38-4530-B4A4-47CAE13B54EC}" srcOrd="0" destOrd="0" presId="urn:microsoft.com/office/officeart/2005/8/layout/vList2"/>
    <dgm:cxn modelId="{639D786E-BF0F-41A5-A094-E75541191426}" type="presParOf" srcId="{0C50A6CF-730F-412B-9F92-F6FB1986CC0C}" destId="{F3D7AF01-5B38-4530-B4A4-47CAE13B54EC}" srcOrd="0" destOrd="0" presId="urn:microsoft.com/office/officeart/2005/8/layout/vList2"/>
    <dgm:cxn modelId="{2F4AD5C1-6C50-4B2B-8EF2-22E1083F4AB5}" type="presParOf" srcId="{0C50A6CF-730F-412B-9F92-F6FB1986CC0C}" destId="{5155B336-B66A-4983-8A54-8A0ED17C57F8}" srcOrd="1" destOrd="0" presId="urn:microsoft.com/office/officeart/2005/8/layout/vList2"/>
    <dgm:cxn modelId="{A2BD03C3-8AD0-459A-8873-3DB1896C5C19}" type="presParOf" srcId="{0C50A6CF-730F-412B-9F92-F6FB1986CC0C}" destId="{96B4B138-A404-49B4-A08D-086A076A93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FF4182-784F-44A2-A711-2CE5E479EAC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CF40D08-D060-4B94-A04F-15157EF15A5E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Francuska uprava u Dalmaciji (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1805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. – </a:t>
          </a:r>
          <a:r>
            <a:rPr lang="hr-HR" dirty="0" err="1" smtClean="0">
              <a:latin typeface="Arial" panose="020B0604020202020204" pitchFamily="34" charset="0"/>
              <a:cs typeface="Arial" panose="020B0604020202020204" pitchFamily="34" charset="0"/>
            </a:rPr>
            <a:t>1809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.)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59075-5B5F-411A-B38E-33500D063653}" type="parTrans" cxnId="{0FCF5A71-9550-4546-AB1B-104AA4ACA27D}">
      <dgm:prSet/>
      <dgm:spPr/>
      <dgm:t>
        <a:bodyPr/>
        <a:lstStyle/>
        <a:p>
          <a:endParaRPr lang="en-US"/>
        </a:p>
      </dgm:t>
    </dgm:pt>
    <dgm:pt modelId="{213CB082-E25B-455A-9C43-1E751EC9C1F7}" type="sibTrans" cxnId="{0FCF5A71-9550-4546-AB1B-104AA4ACA27D}">
      <dgm:prSet/>
      <dgm:spPr/>
      <dgm:t>
        <a:bodyPr/>
        <a:lstStyle/>
        <a:p>
          <a:endParaRPr lang="en-US"/>
        </a:p>
      </dgm:t>
    </dgm:pt>
    <dgm:pt modelId="{77F9B646-0818-467D-BAB4-9E7EE4990743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Civilni upravitelj Mlečanin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Vincenzo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Dandolo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– sudstvo, školstvo i činovništvo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EF69D-FE9F-41CD-B9B2-F6D080DDE131}" type="parTrans" cxnId="{771CE97D-5BD3-4D81-B852-EFD03207A85B}">
      <dgm:prSet/>
      <dgm:spPr/>
      <dgm:t>
        <a:bodyPr/>
        <a:lstStyle/>
        <a:p>
          <a:endParaRPr lang="en-US"/>
        </a:p>
      </dgm:t>
    </dgm:pt>
    <dgm:pt modelId="{0B8763D4-DB36-4953-92A3-A5C7B1939780}" type="sibTrans" cxnId="{771CE97D-5BD3-4D81-B852-EFD03207A85B}">
      <dgm:prSet/>
      <dgm:spPr/>
      <dgm:t>
        <a:bodyPr/>
        <a:lstStyle/>
        <a:p>
          <a:endParaRPr lang="en-US"/>
        </a:p>
      </dgm:t>
    </dgm:pt>
    <dgm:pt modelId="{7DA0ADB7-737F-43F7-BDCE-080BECA5A46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Vojni zapovjednik maršal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Auguste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Marmont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hr-HR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kasnije </a:t>
          </a:r>
          <a:r>
            <a:rPr lang="hr-HR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upravitelj Ilirskih pokrajina</a:t>
          </a:r>
          <a:endParaRPr lang="en-US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A811DC-8456-49CD-B795-428369731699}" type="parTrans" cxnId="{79537E93-7BAB-4694-A58E-D88FC616F498}">
      <dgm:prSet/>
      <dgm:spPr/>
      <dgm:t>
        <a:bodyPr/>
        <a:lstStyle/>
        <a:p>
          <a:endParaRPr lang="en-US"/>
        </a:p>
      </dgm:t>
    </dgm:pt>
    <dgm:pt modelId="{B3254A4D-3577-4930-8C04-13C9B8C54A58}" type="sibTrans" cxnId="{79537E93-7BAB-4694-A58E-D88FC616F498}">
      <dgm:prSet/>
      <dgm:spPr/>
      <dgm:t>
        <a:bodyPr/>
        <a:lstStyle/>
        <a:p>
          <a:endParaRPr lang="en-US"/>
        </a:p>
      </dgm:t>
    </dgm:pt>
    <dgm:pt modelId="{1CFB5D8D-7888-4E89-88A5-2BFAAE864665}" type="pres">
      <dgm:prSet presAssocID="{75FF4182-784F-44A2-A711-2CE5E479EA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E536CA4-4137-43FD-86C2-128D23E7DB19}" type="pres">
      <dgm:prSet presAssocID="{2CF40D08-D060-4B94-A04F-15157EF15A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DEB4E0-D89E-4F6E-BAB1-28EECCE32468}" type="pres">
      <dgm:prSet presAssocID="{213CB082-E25B-455A-9C43-1E751EC9C1F7}" presName="spacer" presStyleCnt="0"/>
      <dgm:spPr/>
    </dgm:pt>
    <dgm:pt modelId="{A0824A82-057C-4C92-8AE4-0998F130EE9A}" type="pres">
      <dgm:prSet presAssocID="{77F9B646-0818-467D-BAB4-9E7EE49907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FBD962-D5C2-4ECE-AA79-7FDF4F506380}" type="pres">
      <dgm:prSet presAssocID="{0B8763D4-DB36-4953-92A3-A5C7B1939780}" presName="spacer" presStyleCnt="0"/>
      <dgm:spPr/>
    </dgm:pt>
    <dgm:pt modelId="{8BF6B049-5D9D-4900-8F9E-39F26BBFE14D}" type="pres">
      <dgm:prSet presAssocID="{7DA0ADB7-737F-43F7-BDCE-080BECA5A4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FCF5A71-9550-4546-AB1B-104AA4ACA27D}" srcId="{75FF4182-784F-44A2-A711-2CE5E479EAC1}" destId="{2CF40D08-D060-4B94-A04F-15157EF15A5E}" srcOrd="0" destOrd="0" parTransId="{75659075-5B5F-411A-B38E-33500D063653}" sibTransId="{213CB082-E25B-455A-9C43-1E751EC9C1F7}"/>
    <dgm:cxn modelId="{79537E93-7BAB-4694-A58E-D88FC616F498}" srcId="{75FF4182-784F-44A2-A711-2CE5E479EAC1}" destId="{7DA0ADB7-737F-43F7-BDCE-080BECA5A467}" srcOrd="2" destOrd="0" parTransId="{ABA811DC-8456-49CD-B795-428369731699}" sibTransId="{B3254A4D-3577-4930-8C04-13C9B8C54A58}"/>
    <dgm:cxn modelId="{771CE97D-5BD3-4D81-B852-EFD03207A85B}" srcId="{75FF4182-784F-44A2-A711-2CE5E479EAC1}" destId="{77F9B646-0818-467D-BAB4-9E7EE4990743}" srcOrd="1" destOrd="0" parTransId="{737EF69D-FE9F-41CD-B9B2-F6D080DDE131}" sibTransId="{0B8763D4-DB36-4953-92A3-A5C7B1939780}"/>
    <dgm:cxn modelId="{1D44C65F-081E-4D49-BDFD-40D5D7A6CA68}" type="presOf" srcId="{77F9B646-0818-467D-BAB4-9E7EE4990743}" destId="{A0824A82-057C-4C92-8AE4-0998F130EE9A}" srcOrd="0" destOrd="0" presId="urn:microsoft.com/office/officeart/2005/8/layout/vList2"/>
    <dgm:cxn modelId="{1F2BD162-9BEF-4D51-941A-A21CF518C067}" type="presOf" srcId="{7DA0ADB7-737F-43F7-BDCE-080BECA5A467}" destId="{8BF6B049-5D9D-4900-8F9E-39F26BBFE14D}" srcOrd="0" destOrd="0" presId="urn:microsoft.com/office/officeart/2005/8/layout/vList2"/>
    <dgm:cxn modelId="{D80DA6D9-8032-4C13-AB25-FB0E0916003A}" type="presOf" srcId="{2CF40D08-D060-4B94-A04F-15157EF15A5E}" destId="{EE536CA4-4137-43FD-86C2-128D23E7DB19}" srcOrd="0" destOrd="0" presId="urn:microsoft.com/office/officeart/2005/8/layout/vList2"/>
    <dgm:cxn modelId="{4841F2C0-2F93-41B0-9754-1FEE6FE56E55}" type="presOf" srcId="{75FF4182-784F-44A2-A711-2CE5E479EAC1}" destId="{1CFB5D8D-7888-4E89-88A5-2BFAAE864665}" srcOrd="0" destOrd="0" presId="urn:microsoft.com/office/officeart/2005/8/layout/vList2"/>
    <dgm:cxn modelId="{40867B26-8B4F-4BFE-9315-7CFFE82158BC}" type="presParOf" srcId="{1CFB5D8D-7888-4E89-88A5-2BFAAE864665}" destId="{EE536CA4-4137-43FD-86C2-128D23E7DB19}" srcOrd="0" destOrd="0" presId="urn:microsoft.com/office/officeart/2005/8/layout/vList2"/>
    <dgm:cxn modelId="{1E5F1289-D6AB-4C8A-ACA2-120DB9430452}" type="presParOf" srcId="{1CFB5D8D-7888-4E89-88A5-2BFAAE864665}" destId="{02DEB4E0-D89E-4F6E-BAB1-28EECCE32468}" srcOrd="1" destOrd="0" presId="urn:microsoft.com/office/officeart/2005/8/layout/vList2"/>
    <dgm:cxn modelId="{50617C1B-F4AE-4BEF-B586-2334F379A4AC}" type="presParOf" srcId="{1CFB5D8D-7888-4E89-88A5-2BFAAE864665}" destId="{A0824A82-057C-4C92-8AE4-0998F130EE9A}" srcOrd="2" destOrd="0" presId="urn:microsoft.com/office/officeart/2005/8/layout/vList2"/>
    <dgm:cxn modelId="{2B899817-8F1A-4B84-BD74-FF44999F16C3}" type="presParOf" srcId="{1CFB5D8D-7888-4E89-88A5-2BFAAE864665}" destId="{0CFBD962-D5C2-4ECE-AA79-7FDF4F506380}" srcOrd="3" destOrd="0" presId="urn:microsoft.com/office/officeart/2005/8/layout/vList2"/>
    <dgm:cxn modelId="{680B5E3B-1986-404A-AA50-9CF698F6BC2A}" type="presParOf" srcId="{1CFB5D8D-7888-4E89-88A5-2BFAAE864665}" destId="{8BF6B049-5D9D-4900-8F9E-39F26BBFE1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9F6B31-A3F3-4C4E-B2AC-6B4DBA49D00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A32BEE1-F7B7-4AB2-A395-814030F8176F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Uvode se brojne reforme prema </a:t>
          </a:r>
          <a:r>
            <a:rPr lang="hr-HR" sz="3200" i="1" dirty="0">
              <a:latin typeface="Arial" panose="020B0604020202020204" pitchFamily="34" charset="0"/>
              <a:cs typeface="Arial" panose="020B0604020202020204" pitchFamily="34" charset="0"/>
            </a:rPr>
            <a:t>Građanskom zakoniku</a:t>
          </a:r>
          <a:endParaRPr lang="en-US" sz="3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902E3-34FC-4ADD-A5EC-12072567B68B}" type="parTrans" cxnId="{5C2B5AFB-2389-4DD2-BC48-D5CC07DC6BB1}">
      <dgm:prSet/>
      <dgm:spPr/>
      <dgm:t>
        <a:bodyPr/>
        <a:lstStyle/>
        <a:p>
          <a:endParaRPr lang="en-US" sz="1600"/>
        </a:p>
      </dgm:t>
    </dgm:pt>
    <dgm:pt modelId="{902CED9F-A158-444D-9097-64360EE022E7}" type="sibTrans" cxnId="{5C2B5AFB-2389-4DD2-BC48-D5CC07DC6BB1}">
      <dgm:prSet/>
      <dgm:spPr/>
      <dgm:t>
        <a:bodyPr/>
        <a:lstStyle/>
        <a:p>
          <a:endParaRPr lang="en-US" sz="1600"/>
        </a:p>
      </dgm:t>
    </dgm:pt>
    <dgm:pt modelId="{6FDD02A0-3D2D-4F65-8220-469C0FBED93C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Ljudi izjednačeni pred zakonom, ukinuto mučenje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E8C45-95BB-4239-AB48-84D0E4497033}" type="parTrans" cxnId="{806CE976-86F6-4540-B39B-CB1F7E6405CC}">
      <dgm:prSet/>
      <dgm:spPr/>
      <dgm:t>
        <a:bodyPr/>
        <a:lstStyle/>
        <a:p>
          <a:endParaRPr lang="en-US" sz="1600"/>
        </a:p>
      </dgm:t>
    </dgm:pt>
    <dgm:pt modelId="{534956AF-F9EE-4E7B-943B-FF56AC9BB76D}" type="sibTrans" cxnId="{806CE976-86F6-4540-B39B-CB1F7E6405CC}">
      <dgm:prSet/>
      <dgm:spPr/>
      <dgm:t>
        <a:bodyPr/>
        <a:lstStyle/>
        <a:p>
          <a:endParaRPr lang="en-US" sz="1600"/>
        </a:p>
      </dgm:t>
    </dgm:pt>
    <dgm:pt modelId="{ED424729-2797-43C0-94EC-EA5A0EFC051E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Uvedena jedinstvena porezna davanja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505CB4-9432-4595-B8EA-EC5B3BD596B8}" type="parTrans" cxnId="{890078A9-5AB3-4E79-B011-78FF856D19CA}">
      <dgm:prSet/>
      <dgm:spPr/>
      <dgm:t>
        <a:bodyPr/>
        <a:lstStyle/>
        <a:p>
          <a:endParaRPr lang="en-US" sz="1600"/>
        </a:p>
      </dgm:t>
    </dgm:pt>
    <dgm:pt modelId="{67A0AC6C-8A78-47FC-A16D-2EA6C2F59AF3}" type="sibTrans" cxnId="{890078A9-5AB3-4E79-B011-78FF856D19CA}">
      <dgm:prSet/>
      <dgm:spPr/>
      <dgm:t>
        <a:bodyPr/>
        <a:lstStyle/>
        <a:p>
          <a:endParaRPr lang="en-US" sz="1600"/>
        </a:p>
      </dgm:t>
    </dgm:pt>
    <dgm:pt modelId="{2DF3CB35-28DD-4FF9-8B8B-9AF8156EDE29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Feudalni odnosi djelomično ukinuti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4F05B-5811-4E53-AF32-9B301064E73D}" type="parTrans" cxnId="{CE7BBF48-6E1F-4505-BE55-130D017EA919}">
      <dgm:prSet/>
      <dgm:spPr/>
      <dgm:t>
        <a:bodyPr/>
        <a:lstStyle/>
        <a:p>
          <a:endParaRPr lang="en-US" sz="1600"/>
        </a:p>
      </dgm:t>
    </dgm:pt>
    <dgm:pt modelId="{3A54374F-CA38-4155-80A3-63B3C1C7EFCA}" type="sibTrans" cxnId="{CE7BBF48-6E1F-4505-BE55-130D017EA919}">
      <dgm:prSet/>
      <dgm:spPr/>
      <dgm:t>
        <a:bodyPr/>
        <a:lstStyle/>
        <a:p>
          <a:endParaRPr lang="en-US" sz="1600"/>
        </a:p>
      </dgm:t>
    </dgm:pt>
    <dgm:pt modelId="{BAC1F1B4-3775-4630-8F5A-1E08ABC8DC21}" type="pres">
      <dgm:prSet presAssocID="{2B9F6B31-A3F3-4C4E-B2AC-6B4DBA49D0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0023C82-7A31-490C-8A86-474A9286DBCE}" type="pres">
      <dgm:prSet presAssocID="{6A32BEE1-F7B7-4AB2-A395-814030F8176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12934F-ECE3-441E-833D-D2405EB4BD34}" type="pres">
      <dgm:prSet presAssocID="{902CED9F-A158-444D-9097-64360EE022E7}" presName="spacer" presStyleCnt="0"/>
      <dgm:spPr/>
    </dgm:pt>
    <dgm:pt modelId="{4C2E9A77-FB12-47FC-9A13-C2F6E0D1465D}" type="pres">
      <dgm:prSet presAssocID="{6FDD02A0-3D2D-4F65-8220-469C0FBED93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74AE8A-DD22-4090-87B6-117C1E4E3D00}" type="pres">
      <dgm:prSet presAssocID="{534956AF-F9EE-4E7B-943B-FF56AC9BB76D}" presName="spacer" presStyleCnt="0"/>
      <dgm:spPr/>
    </dgm:pt>
    <dgm:pt modelId="{0889AC47-2949-4E35-8CD6-511A9DCF0236}" type="pres">
      <dgm:prSet presAssocID="{ED424729-2797-43C0-94EC-EA5A0EFC051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CD8757-A239-4ACD-8F60-193E28BBBB79}" type="pres">
      <dgm:prSet presAssocID="{67A0AC6C-8A78-47FC-A16D-2EA6C2F59AF3}" presName="spacer" presStyleCnt="0"/>
      <dgm:spPr/>
    </dgm:pt>
    <dgm:pt modelId="{5C9A61EF-BFFB-4F6D-A512-B3F1F486612D}" type="pres">
      <dgm:prSet presAssocID="{2DF3CB35-28DD-4FF9-8B8B-9AF8156EDE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E7BBF48-6E1F-4505-BE55-130D017EA919}" srcId="{2B9F6B31-A3F3-4C4E-B2AC-6B4DBA49D007}" destId="{2DF3CB35-28DD-4FF9-8B8B-9AF8156EDE29}" srcOrd="3" destOrd="0" parTransId="{99B4F05B-5811-4E53-AF32-9B301064E73D}" sibTransId="{3A54374F-CA38-4155-80A3-63B3C1C7EFCA}"/>
    <dgm:cxn modelId="{806CE976-86F6-4540-B39B-CB1F7E6405CC}" srcId="{2B9F6B31-A3F3-4C4E-B2AC-6B4DBA49D007}" destId="{6FDD02A0-3D2D-4F65-8220-469C0FBED93C}" srcOrd="1" destOrd="0" parTransId="{F20E8C45-95BB-4239-AB48-84D0E4497033}" sibTransId="{534956AF-F9EE-4E7B-943B-FF56AC9BB76D}"/>
    <dgm:cxn modelId="{5C2B5AFB-2389-4DD2-BC48-D5CC07DC6BB1}" srcId="{2B9F6B31-A3F3-4C4E-B2AC-6B4DBA49D007}" destId="{6A32BEE1-F7B7-4AB2-A395-814030F8176F}" srcOrd="0" destOrd="0" parTransId="{200902E3-34FC-4ADD-A5EC-12072567B68B}" sibTransId="{902CED9F-A158-444D-9097-64360EE022E7}"/>
    <dgm:cxn modelId="{0E1BC00A-D2D7-4157-8F57-47E81E803B3C}" type="presOf" srcId="{6A32BEE1-F7B7-4AB2-A395-814030F8176F}" destId="{60023C82-7A31-490C-8A86-474A9286DBCE}" srcOrd="0" destOrd="0" presId="urn:microsoft.com/office/officeart/2005/8/layout/vList2"/>
    <dgm:cxn modelId="{0A04D6F2-4569-4CD4-A1DF-806970534AD9}" type="presOf" srcId="{6FDD02A0-3D2D-4F65-8220-469C0FBED93C}" destId="{4C2E9A77-FB12-47FC-9A13-C2F6E0D1465D}" srcOrd="0" destOrd="0" presId="urn:microsoft.com/office/officeart/2005/8/layout/vList2"/>
    <dgm:cxn modelId="{890078A9-5AB3-4E79-B011-78FF856D19CA}" srcId="{2B9F6B31-A3F3-4C4E-B2AC-6B4DBA49D007}" destId="{ED424729-2797-43C0-94EC-EA5A0EFC051E}" srcOrd="2" destOrd="0" parTransId="{88505CB4-9432-4595-B8EA-EC5B3BD596B8}" sibTransId="{67A0AC6C-8A78-47FC-A16D-2EA6C2F59AF3}"/>
    <dgm:cxn modelId="{646982AC-5649-40AA-9832-5E2D2B24D98F}" type="presOf" srcId="{2DF3CB35-28DD-4FF9-8B8B-9AF8156EDE29}" destId="{5C9A61EF-BFFB-4F6D-A512-B3F1F486612D}" srcOrd="0" destOrd="0" presId="urn:microsoft.com/office/officeart/2005/8/layout/vList2"/>
    <dgm:cxn modelId="{9C61ABC4-6CB0-469D-B46D-D917E5FB7368}" type="presOf" srcId="{ED424729-2797-43C0-94EC-EA5A0EFC051E}" destId="{0889AC47-2949-4E35-8CD6-511A9DCF0236}" srcOrd="0" destOrd="0" presId="urn:microsoft.com/office/officeart/2005/8/layout/vList2"/>
    <dgm:cxn modelId="{6E3BFA03-B386-4E61-8CFF-1E037EB5C7A6}" type="presOf" srcId="{2B9F6B31-A3F3-4C4E-B2AC-6B4DBA49D007}" destId="{BAC1F1B4-3775-4630-8F5A-1E08ABC8DC21}" srcOrd="0" destOrd="0" presId="urn:microsoft.com/office/officeart/2005/8/layout/vList2"/>
    <dgm:cxn modelId="{DA40C37D-1D83-4684-9402-C225985E0B69}" type="presParOf" srcId="{BAC1F1B4-3775-4630-8F5A-1E08ABC8DC21}" destId="{60023C82-7A31-490C-8A86-474A9286DBCE}" srcOrd="0" destOrd="0" presId="urn:microsoft.com/office/officeart/2005/8/layout/vList2"/>
    <dgm:cxn modelId="{8036BDEA-0A3C-4F58-8F52-DBE42CCDAA76}" type="presParOf" srcId="{BAC1F1B4-3775-4630-8F5A-1E08ABC8DC21}" destId="{5812934F-ECE3-441E-833D-D2405EB4BD34}" srcOrd="1" destOrd="0" presId="urn:microsoft.com/office/officeart/2005/8/layout/vList2"/>
    <dgm:cxn modelId="{6051DBAF-678C-4688-B094-954B361F2FEC}" type="presParOf" srcId="{BAC1F1B4-3775-4630-8F5A-1E08ABC8DC21}" destId="{4C2E9A77-FB12-47FC-9A13-C2F6E0D1465D}" srcOrd="2" destOrd="0" presId="urn:microsoft.com/office/officeart/2005/8/layout/vList2"/>
    <dgm:cxn modelId="{B3843DCF-AC66-47FB-AC31-51347B50AEB7}" type="presParOf" srcId="{BAC1F1B4-3775-4630-8F5A-1E08ABC8DC21}" destId="{F374AE8A-DD22-4090-87B6-117C1E4E3D00}" srcOrd="3" destOrd="0" presId="urn:microsoft.com/office/officeart/2005/8/layout/vList2"/>
    <dgm:cxn modelId="{2381B9E2-F355-47B6-A4AB-B5AE8C59F093}" type="presParOf" srcId="{BAC1F1B4-3775-4630-8F5A-1E08ABC8DC21}" destId="{0889AC47-2949-4E35-8CD6-511A9DCF0236}" srcOrd="4" destOrd="0" presId="urn:microsoft.com/office/officeart/2005/8/layout/vList2"/>
    <dgm:cxn modelId="{54A0A6F2-1E1B-4C6C-B8D4-F7BF3304D14D}" type="presParOf" srcId="{BAC1F1B4-3775-4630-8F5A-1E08ABC8DC21}" destId="{9ECD8757-A239-4ACD-8F60-193E28BBBB79}" srcOrd="5" destOrd="0" presId="urn:microsoft.com/office/officeart/2005/8/layout/vList2"/>
    <dgm:cxn modelId="{5A023223-820E-4932-BC7B-24FCBAC0CE26}" type="presParOf" srcId="{BAC1F1B4-3775-4630-8F5A-1E08ABC8DC21}" destId="{5C9A61EF-BFFB-4F6D-A512-B3F1F48661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2865E4-4E82-4530-925B-0EF37A6D64E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2985AC60-6495-4050-A0DC-427457C0A1EE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Ukinuti neki samostani, vjeronauk isključen iz škola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BF43A-6672-484C-B52B-413F5002CA03}" type="parTrans" cxnId="{72CA5880-1975-4D4E-BB41-A41957FE93EF}">
      <dgm:prSet/>
      <dgm:spPr/>
      <dgm:t>
        <a:bodyPr/>
        <a:lstStyle/>
        <a:p>
          <a:endParaRPr lang="en-US" sz="1600"/>
        </a:p>
      </dgm:t>
    </dgm:pt>
    <dgm:pt modelId="{BA18FA1E-E75E-4501-9AE7-5E7F3101A2BF}" type="sibTrans" cxnId="{72CA5880-1975-4D4E-BB41-A41957FE93EF}">
      <dgm:prSet/>
      <dgm:spPr/>
      <dgm:t>
        <a:bodyPr/>
        <a:lstStyle/>
        <a:p>
          <a:endParaRPr lang="en-US" sz="1600"/>
        </a:p>
      </dgm:t>
    </dgm:pt>
    <dgm:pt modelId="{7EE73015-3D1E-48E8-8C18-FCED33BF5E45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Otvaranje osnovnih škola i gimnazija u važnijim gradovima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57C47-58A3-45DC-8659-25C9A9695C57}" type="parTrans" cxnId="{6773E331-4A1C-47D3-8E92-F6868545D0DF}">
      <dgm:prSet/>
      <dgm:spPr/>
      <dgm:t>
        <a:bodyPr/>
        <a:lstStyle/>
        <a:p>
          <a:endParaRPr lang="en-US" sz="1600"/>
        </a:p>
      </dgm:t>
    </dgm:pt>
    <dgm:pt modelId="{381AEBCE-B22F-4805-93BF-9DBDDA556510}" type="sibTrans" cxnId="{6773E331-4A1C-47D3-8E92-F6868545D0DF}">
      <dgm:prSet/>
      <dgm:spPr/>
      <dgm:t>
        <a:bodyPr/>
        <a:lstStyle/>
        <a:p>
          <a:endParaRPr lang="en-US" sz="1600"/>
        </a:p>
      </dgm:t>
    </dgm:pt>
    <dgm:pt modelId="{421C64EB-96BF-4608-B347-FB510BADF47B}">
      <dgm:prSet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Francuska uprava </a:t>
          </a:r>
          <a:r>
            <a:rPr lang="hr-HR" sz="2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nastojala proširiti uporabu hrvatskog jezika</a:t>
          </a:r>
          <a:endParaRPr lang="en-US" sz="2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E2834-AB96-4CB6-BDE3-034489E333C6}" type="parTrans" cxnId="{A043D606-AFB7-4012-878F-51F417F807CB}">
      <dgm:prSet/>
      <dgm:spPr/>
      <dgm:t>
        <a:bodyPr/>
        <a:lstStyle/>
        <a:p>
          <a:endParaRPr lang="en-US" sz="1600"/>
        </a:p>
      </dgm:t>
    </dgm:pt>
    <dgm:pt modelId="{0CA45815-9477-4362-8E58-71D04EB3AADF}" type="sibTrans" cxnId="{A043D606-AFB7-4012-878F-51F417F807CB}">
      <dgm:prSet/>
      <dgm:spPr/>
      <dgm:t>
        <a:bodyPr/>
        <a:lstStyle/>
        <a:p>
          <a:endParaRPr lang="en-US" sz="1600"/>
        </a:p>
      </dgm:t>
    </dgm:pt>
    <dgm:pt modelId="{CDA36253-BE5E-434C-9C32-7BE7DE21B22D}">
      <dgm:prSet custT="1"/>
      <dgm:spPr/>
      <dgm:t>
        <a:bodyPr/>
        <a:lstStyle/>
        <a:p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Hrvatski jezik 1806. godine uveden u škole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6279A-FFB0-45BF-B87E-60E269F78C88}" type="parTrans" cxnId="{F8AC1C4E-F295-4E86-B260-8B8A9B68DA84}">
      <dgm:prSet/>
      <dgm:spPr/>
      <dgm:t>
        <a:bodyPr/>
        <a:lstStyle/>
        <a:p>
          <a:endParaRPr lang="en-US" sz="1600"/>
        </a:p>
      </dgm:t>
    </dgm:pt>
    <dgm:pt modelId="{B29931CB-25DA-4F5C-AA92-A03D1B4ECE07}" type="sibTrans" cxnId="{F8AC1C4E-F295-4E86-B260-8B8A9B68DA84}">
      <dgm:prSet/>
      <dgm:spPr/>
      <dgm:t>
        <a:bodyPr/>
        <a:lstStyle/>
        <a:p>
          <a:endParaRPr lang="en-US" sz="1600"/>
        </a:p>
      </dgm:t>
    </dgm:pt>
    <dgm:pt modelId="{1954B3BA-4FB5-4AD9-8869-F7C250AE4EFC}" type="pres">
      <dgm:prSet presAssocID="{F32865E4-4E82-4530-925B-0EF37A6D64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499BCF4-74B6-444D-A213-3F4819458788}" type="pres">
      <dgm:prSet presAssocID="{2985AC60-6495-4050-A0DC-427457C0A1E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3C1F32-5776-41FD-ACAB-7A70C4FFBB03}" type="pres">
      <dgm:prSet presAssocID="{BA18FA1E-E75E-4501-9AE7-5E7F3101A2BF}" presName="spacer" presStyleCnt="0"/>
      <dgm:spPr/>
    </dgm:pt>
    <dgm:pt modelId="{7930C14D-FE81-4EA9-91C5-2408AEBF590E}" type="pres">
      <dgm:prSet presAssocID="{7EE73015-3D1E-48E8-8C18-FCED33BF5E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686071-57A0-418E-A55F-12DD7029ACB9}" type="pres">
      <dgm:prSet presAssocID="{381AEBCE-B22F-4805-93BF-9DBDDA556510}" presName="spacer" presStyleCnt="0"/>
      <dgm:spPr/>
    </dgm:pt>
    <dgm:pt modelId="{1B0FF9EF-83F7-4137-A247-D068DE867AC3}" type="pres">
      <dgm:prSet presAssocID="{421C64EB-96BF-4608-B347-FB510BADF4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51DE61-5EA1-4B76-90D9-47F10BE4D446}" type="pres">
      <dgm:prSet presAssocID="{0CA45815-9477-4362-8E58-71D04EB3AADF}" presName="spacer" presStyleCnt="0"/>
      <dgm:spPr/>
    </dgm:pt>
    <dgm:pt modelId="{23A24963-D293-4F37-984A-64D0E6F20B70}" type="pres">
      <dgm:prSet presAssocID="{CDA36253-BE5E-434C-9C32-7BE7DE21B22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44AD186-AB53-4F04-9C37-6B90B76B5406}" type="presOf" srcId="{CDA36253-BE5E-434C-9C32-7BE7DE21B22D}" destId="{23A24963-D293-4F37-984A-64D0E6F20B70}" srcOrd="0" destOrd="0" presId="urn:microsoft.com/office/officeart/2005/8/layout/vList2"/>
    <dgm:cxn modelId="{A043D606-AFB7-4012-878F-51F417F807CB}" srcId="{F32865E4-4E82-4530-925B-0EF37A6D64E6}" destId="{421C64EB-96BF-4608-B347-FB510BADF47B}" srcOrd="2" destOrd="0" parTransId="{289E2834-AB96-4CB6-BDE3-034489E333C6}" sibTransId="{0CA45815-9477-4362-8E58-71D04EB3AADF}"/>
    <dgm:cxn modelId="{F8AC1C4E-F295-4E86-B260-8B8A9B68DA84}" srcId="{F32865E4-4E82-4530-925B-0EF37A6D64E6}" destId="{CDA36253-BE5E-434C-9C32-7BE7DE21B22D}" srcOrd="3" destOrd="0" parTransId="{1966279A-FFB0-45BF-B87E-60E269F78C88}" sibTransId="{B29931CB-25DA-4F5C-AA92-A03D1B4ECE07}"/>
    <dgm:cxn modelId="{BC0FF334-EE31-49AC-961A-C230E9404494}" type="presOf" srcId="{2985AC60-6495-4050-A0DC-427457C0A1EE}" destId="{2499BCF4-74B6-444D-A213-3F4819458788}" srcOrd="0" destOrd="0" presId="urn:microsoft.com/office/officeart/2005/8/layout/vList2"/>
    <dgm:cxn modelId="{7C2A3E22-632D-40A1-B075-4B6D42B7EA96}" type="presOf" srcId="{421C64EB-96BF-4608-B347-FB510BADF47B}" destId="{1B0FF9EF-83F7-4137-A247-D068DE867AC3}" srcOrd="0" destOrd="0" presId="urn:microsoft.com/office/officeart/2005/8/layout/vList2"/>
    <dgm:cxn modelId="{6773E331-4A1C-47D3-8E92-F6868545D0DF}" srcId="{F32865E4-4E82-4530-925B-0EF37A6D64E6}" destId="{7EE73015-3D1E-48E8-8C18-FCED33BF5E45}" srcOrd="1" destOrd="0" parTransId="{88857C47-58A3-45DC-8659-25C9A9695C57}" sibTransId="{381AEBCE-B22F-4805-93BF-9DBDDA556510}"/>
    <dgm:cxn modelId="{79E4FC98-49E6-4C02-815A-38F62B4D235B}" type="presOf" srcId="{7EE73015-3D1E-48E8-8C18-FCED33BF5E45}" destId="{7930C14D-FE81-4EA9-91C5-2408AEBF590E}" srcOrd="0" destOrd="0" presId="urn:microsoft.com/office/officeart/2005/8/layout/vList2"/>
    <dgm:cxn modelId="{47D4AC19-B4A3-4B66-A696-6D0EBD5E6040}" type="presOf" srcId="{F32865E4-4E82-4530-925B-0EF37A6D64E6}" destId="{1954B3BA-4FB5-4AD9-8869-F7C250AE4EFC}" srcOrd="0" destOrd="0" presId="urn:microsoft.com/office/officeart/2005/8/layout/vList2"/>
    <dgm:cxn modelId="{72CA5880-1975-4D4E-BB41-A41957FE93EF}" srcId="{F32865E4-4E82-4530-925B-0EF37A6D64E6}" destId="{2985AC60-6495-4050-A0DC-427457C0A1EE}" srcOrd="0" destOrd="0" parTransId="{2B0BF43A-6672-484C-B52B-413F5002CA03}" sibTransId="{BA18FA1E-E75E-4501-9AE7-5E7F3101A2BF}"/>
    <dgm:cxn modelId="{85F2886F-B52A-4D08-9CEA-4C50B74F3A63}" type="presParOf" srcId="{1954B3BA-4FB5-4AD9-8869-F7C250AE4EFC}" destId="{2499BCF4-74B6-444D-A213-3F4819458788}" srcOrd="0" destOrd="0" presId="urn:microsoft.com/office/officeart/2005/8/layout/vList2"/>
    <dgm:cxn modelId="{1E40E299-AC65-4987-89AB-6A3AEC369C79}" type="presParOf" srcId="{1954B3BA-4FB5-4AD9-8869-F7C250AE4EFC}" destId="{B53C1F32-5776-41FD-ACAB-7A70C4FFBB03}" srcOrd="1" destOrd="0" presId="urn:microsoft.com/office/officeart/2005/8/layout/vList2"/>
    <dgm:cxn modelId="{7332738F-10E3-4A8A-8EC1-5C52814EAE69}" type="presParOf" srcId="{1954B3BA-4FB5-4AD9-8869-F7C250AE4EFC}" destId="{7930C14D-FE81-4EA9-91C5-2408AEBF590E}" srcOrd="2" destOrd="0" presId="urn:microsoft.com/office/officeart/2005/8/layout/vList2"/>
    <dgm:cxn modelId="{B9145C51-06F0-45E2-B9AE-5658887D38FC}" type="presParOf" srcId="{1954B3BA-4FB5-4AD9-8869-F7C250AE4EFC}" destId="{03686071-57A0-418E-A55F-12DD7029ACB9}" srcOrd="3" destOrd="0" presId="urn:microsoft.com/office/officeart/2005/8/layout/vList2"/>
    <dgm:cxn modelId="{A699C320-9782-4E98-960F-60F33822E261}" type="presParOf" srcId="{1954B3BA-4FB5-4AD9-8869-F7C250AE4EFC}" destId="{1B0FF9EF-83F7-4137-A247-D068DE867AC3}" srcOrd="4" destOrd="0" presId="urn:microsoft.com/office/officeart/2005/8/layout/vList2"/>
    <dgm:cxn modelId="{9AEBF925-B521-4585-BE5E-3987EE1E01C9}" type="presParOf" srcId="{1954B3BA-4FB5-4AD9-8869-F7C250AE4EFC}" destId="{1E51DE61-5EA1-4B76-90D9-47F10BE4D446}" srcOrd="5" destOrd="0" presId="urn:microsoft.com/office/officeart/2005/8/layout/vList2"/>
    <dgm:cxn modelId="{515C90B2-BDC5-428A-A20B-7F04CE89E3DC}" type="presParOf" srcId="{1954B3BA-4FB5-4AD9-8869-F7C250AE4EFC}" destId="{23A24963-D293-4F37-984A-64D0E6F20B7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826F07-C35B-4557-BAD0-A6E73FEA899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EF4FAB0-90FD-44FB-9EC2-5FE35CE3A0BA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Vincenzo 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Dandolo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pokrenuo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prve novine na hrvatskom jeziku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2CC862-19AB-46F0-816A-8A51BAA0B10E}" type="parTrans" cxnId="{8A6C605F-402A-459C-9E32-7D1AF4E8531C}">
      <dgm:prSet/>
      <dgm:spPr/>
      <dgm:t>
        <a:bodyPr/>
        <a:lstStyle/>
        <a:p>
          <a:endParaRPr lang="en-US"/>
        </a:p>
      </dgm:t>
    </dgm:pt>
    <dgm:pt modelId="{C2330E6B-5250-41DF-A2A2-8503F50DA5D3}" type="sibTrans" cxnId="{8A6C605F-402A-459C-9E32-7D1AF4E8531C}">
      <dgm:prSet/>
      <dgm:spPr/>
      <dgm:t>
        <a:bodyPr/>
        <a:lstStyle/>
        <a:p>
          <a:endParaRPr lang="en-US"/>
        </a:p>
      </dgm:t>
    </dgm:pt>
    <dgm:pt modelId="{1C9F60BD-8754-4601-A60A-A4C0125424E9}">
      <dgm:prSet/>
      <dgm:spPr/>
      <dgm:t>
        <a:bodyPr/>
        <a:lstStyle/>
        <a:p>
          <a:pPr algn="just"/>
          <a:r>
            <a:rPr lang="hr-HR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Kraglski</a:t>
          </a:r>
          <a:r>
            <a: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Dalmatin</a:t>
          </a:r>
          <a:r>
            <a: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(od 1806. godine počinju izlaziti u Zadru)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6E739-410F-42B2-AE85-ADB7B714A66A}" type="parTrans" cxnId="{3DAC8DC9-93B4-4E81-A823-206A5F70D61A}">
      <dgm:prSet/>
      <dgm:spPr/>
      <dgm:t>
        <a:bodyPr/>
        <a:lstStyle/>
        <a:p>
          <a:endParaRPr lang="en-US"/>
        </a:p>
      </dgm:t>
    </dgm:pt>
    <dgm:pt modelId="{23F7105E-F98C-40D4-B7C3-5554E3E6CD64}" type="sibTrans" cxnId="{3DAC8DC9-93B4-4E81-A823-206A5F70D61A}">
      <dgm:prSet/>
      <dgm:spPr/>
      <dgm:t>
        <a:bodyPr/>
        <a:lstStyle/>
        <a:p>
          <a:endParaRPr lang="en-US"/>
        </a:p>
      </dgm:t>
    </dgm:pt>
    <dgm:pt modelId="{8F2A5977-9A7E-4D95-8824-CAB3D12CFB03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Dvojezične novine – talijanski naziv </a:t>
          </a:r>
          <a:r>
            <a:rPr lang="hr-HR" i="1" dirty="0" err="1">
              <a:latin typeface="Arial" panose="020B0604020202020204" pitchFamily="34" charset="0"/>
              <a:cs typeface="Arial" panose="020B0604020202020204" pitchFamily="34" charset="0"/>
            </a:rPr>
            <a:t>Il</a:t>
          </a:r>
          <a:r>
            <a:rPr lang="hr-HR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i="1" dirty="0" err="1">
              <a:latin typeface="Arial" panose="020B0604020202020204" pitchFamily="34" charset="0"/>
              <a:cs typeface="Arial" panose="020B0604020202020204" pitchFamily="34" charset="0"/>
            </a:rPr>
            <a:t>Regio</a:t>
          </a:r>
          <a:r>
            <a:rPr lang="hr-HR" i="1" dirty="0">
              <a:latin typeface="Arial" panose="020B0604020202020204" pitchFamily="34" charset="0"/>
              <a:cs typeface="Arial" panose="020B0604020202020204" pitchFamily="34" charset="0"/>
            </a:rPr>
            <a:t> Dalmata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A8E7D-8269-4FC0-B8C3-BC8465FB758E}" type="parTrans" cxnId="{C270D7F9-65E6-4A48-AFB4-9E1C8CAE8BEA}">
      <dgm:prSet/>
      <dgm:spPr/>
      <dgm:t>
        <a:bodyPr/>
        <a:lstStyle/>
        <a:p>
          <a:endParaRPr lang="en-US"/>
        </a:p>
      </dgm:t>
    </dgm:pt>
    <dgm:pt modelId="{DB4364F5-9088-4BB1-9171-67C0B640CFF9}" type="sibTrans" cxnId="{C270D7F9-65E6-4A48-AFB4-9E1C8CAE8BEA}">
      <dgm:prSet/>
      <dgm:spPr/>
      <dgm:t>
        <a:bodyPr/>
        <a:lstStyle/>
        <a:p>
          <a:endParaRPr lang="en-US"/>
        </a:p>
      </dgm:t>
    </dgm:pt>
    <dgm:pt modelId="{22EF5FDF-0235-4F4E-81A1-8D9EABFB571B}" type="pres">
      <dgm:prSet presAssocID="{E7826F07-C35B-4557-BAD0-A6E73FEA89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7584472-6C09-468F-9DC3-E47A78C16DFB}" type="pres">
      <dgm:prSet presAssocID="{BEF4FAB0-90FD-44FB-9EC2-5FE35CE3A0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AA5A7B-06AF-4E5B-A582-6219B473CCB1}" type="pres">
      <dgm:prSet presAssocID="{C2330E6B-5250-41DF-A2A2-8503F50DA5D3}" presName="spacer" presStyleCnt="0"/>
      <dgm:spPr/>
    </dgm:pt>
    <dgm:pt modelId="{049C62AB-9E77-4228-986E-D69EE5A99AC5}" type="pres">
      <dgm:prSet presAssocID="{1C9F60BD-8754-4601-A60A-A4C0125424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8009D7-A158-45D4-A65F-C9CD0CA6276B}" type="pres">
      <dgm:prSet presAssocID="{23F7105E-F98C-40D4-B7C3-5554E3E6CD64}" presName="spacer" presStyleCnt="0"/>
      <dgm:spPr/>
    </dgm:pt>
    <dgm:pt modelId="{A7A5E2EB-F38E-4AC3-8F6D-C141A3EA9761}" type="pres">
      <dgm:prSet presAssocID="{8F2A5977-9A7E-4D95-8824-CAB3D12CFB0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DAC8DC9-93B4-4E81-A823-206A5F70D61A}" srcId="{E7826F07-C35B-4557-BAD0-A6E73FEA899A}" destId="{1C9F60BD-8754-4601-A60A-A4C0125424E9}" srcOrd="1" destOrd="0" parTransId="{EA46E739-410F-42B2-AE85-ADB7B714A66A}" sibTransId="{23F7105E-F98C-40D4-B7C3-5554E3E6CD64}"/>
    <dgm:cxn modelId="{2F4311B0-1E48-4560-AF65-E9DF4997F725}" type="presOf" srcId="{8F2A5977-9A7E-4D95-8824-CAB3D12CFB03}" destId="{A7A5E2EB-F38E-4AC3-8F6D-C141A3EA9761}" srcOrd="0" destOrd="0" presId="urn:microsoft.com/office/officeart/2005/8/layout/vList2"/>
    <dgm:cxn modelId="{C270D7F9-65E6-4A48-AFB4-9E1C8CAE8BEA}" srcId="{E7826F07-C35B-4557-BAD0-A6E73FEA899A}" destId="{8F2A5977-9A7E-4D95-8824-CAB3D12CFB03}" srcOrd="2" destOrd="0" parTransId="{C6DA8E7D-8269-4FC0-B8C3-BC8465FB758E}" sibTransId="{DB4364F5-9088-4BB1-9171-67C0B640CFF9}"/>
    <dgm:cxn modelId="{CFB8BE13-52D0-4369-8C8A-22445B295092}" type="presOf" srcId="{BEF4FAB0-90FD-44FB-9EC2-5FE35CE3A0BA}" destId="{27584472-6C09-468F-9DC3-E47A78C16DFB}" srcOrd="0" destOrd="0" presId="urn:microsoft.com/office/officeart/2005/8/layout/vList2"/>
    <dgm:cxn modelId="{D333216F-489A-47BE-AF91-4CFA2245B7D6}" type="presOf" srcId="{1C9F60BD-8754-4601-A60A-A4C0125424E9}" destId="{049C62AB-9E77-4228-986E-D69EE5A99AC5}" srcOrd="0" destOrd="0" presId="urn:microsoft.com/office/officeart/2005/8/layout/vList2"/>
    <dgm:cxn modelId="{A764B967-D4F5-4705-9A26-675B64440952}" type="presOf" srcId="{E7826F07-C35B-4557-BAD0-A6E73FEA899A}" destId="{22EF5FDF-0235-4F4E-81A1-8D9EABFB571B}" srcOrd="0" destOrd="0" presId="urn:microsoft.com/office/officeart/2005/8/layout/vList2"/>
    <dgm:cxn modelId="{8A6C605F-402A-459C-9E32-7D1AF4E8531C}" srcId="{E7826F07-C35B-4557-BAD0-A6E73FEA899A}" destId="{BEF4FAB0-90FD-44FB-9EC2-5FE35CE3A0BA}" srcOrd="0" destOrd="0" parTransId="{152CC862-19AB-46F0-816A-8A51BAA0B10E}" sibTransId="{C2330E6B-5250-41DF-A2A2-8503F50DA5D3}"/>
    <dgm:cxn modelId="{77E36D86-77A8-46BF-BF1E-F5CCE3D9B933}" type="presParOf" srcId="{22EF5FDF-0235-4F4E-81A1-8D9EABFB571B}" destId="{27584472-6C09-468F-9DC3-E47A78C16DFB}" srcOrd="0" destOrd="0" presId="urn:microsoft.com/office/officeart/2005/8/layout/vList2"/>
    <dgm:cxn modelId="{0D186EC4-4768-423F-8A20-D7D486D4CA21}" type="presParOf" srcId="{22EF5FDF-0235-4F4E-81A1-8D9EABFB571B}" destId="{25AA5A7B-06AF-4E5B-A582-6219B473CCB1}" srcOrd="1" destOrd="0" presId="urn:microsoft.com/office/officeart/2005/8/layout/vList2"/>
    <dgm:cxn modelId="{36A6285D-DB35-4808-9F44-F8E03B4EDC21}" type="presParOf" srcId="{22EF5FDF-0235-4F4E-81A1-8D9EABFB571B}" destId="{049C62AB-9E77-4228-986E-D69EE5A99AC5}" srcOrd="2" destOrd="0" presId="urn:microsoft.com/office/officeart/2005/8/layout/vList2"/>
    <dgm:cxn modelId="{960565BB-75E3-4029-8AAD-364FDDE00915}" type="presParOf" srcId="{22EF5FDF-0235-4F4E-81A1-8D9EABFB571B}" destId="{E08009D7-A158-45D4-A65F-C9CD0CA6276B}" srcOrd="3" destOrd="0" presId="urn:microsoft.com/office/officeart/2005/8/layout/vList2"/>
    <dgm:cxn modelId="{86097D0B-2858-4F84-91BD-CEAB8D5D417B}" type="presParOf" srcId="{22EF5FDF-0235-4F4E-81A1-8D9EABFB571B}" destId="{A7A5E2EB-F38E-4AC3-8F6D-C141A3EA97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4808E7-BD98-454F-BA52-44C3AE144FB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A563E1C7-9E15-40E1-998C-E7493C2C580B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Francuska uprava nastojala je poboljšati gospodarstvo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96A00-3F73-43E6-9BAD-3CE247AD0CBB}" type="parTrans" cxnId="{A7483217-2051-4CCD-9642-1510E3B5FE69}">
      <dgm:prSet/>
      <dgm:spPr/>
      <dgm:t>
        <a:bodyPr/>
        <a:lstStyle/>
        <a:p>
          <a:endParaRPr lang="en-US"/>
        </a:p>
      </dgm:t>
    </dgm:pt>
    <dgm:pt modelId="{EDBF8EE2-8B29-4DB3-BD98-06A71573D35F}" type="sibTrans" cxnId="{A7483217-2051-4CCD-9642-1510E3B5FE69}">
      <dgm:prSet/>
      <dgm:spPr/>
      <dgm:t>
        <a:bodyPr/>
        <a:lstStyle/>
        <a:p>
          <a:endParaRPr lang="en-US"/>
        </a:p>
      </dgm:t>
    </dgm:pt>
    <dgm:pt modelId="{977BF9E1-D6FA-4A5D-B254-81C44C61B8D4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Poticanje uzgoja novih poljoprivrednih vrsta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40E91-3747-4894-8BC2-650C9B988DA3}" type="parTrans" cxnId="{DA9CE17B-A7BA-41EB-921C-793AEE97DFDC}">
      <dgm:prSet/>
      <dgm:spPr/>
      <dgm:t>
        <a:bodyPr/>
        <a:lstStyle/>
        <a:p>
          <a:endParaRPr lang="en-US"/>
        </a:p>
      </dgm:t>
    </dgm:pt>
    <dgm:pt modelId="{BB324EFF-067A-4417-B1E7-F52B729C532F}" type="sibTrans" cxnId="{DA9CE17B-A7BA-41EB-921C-793AEE97DFDC}">
      <dgm:prSet/>
      <dgm:spPr/>
      <dgm:t>
        <a:bodyPr/>
        <a:lstStyle/>
        <a:p>
          <a:endParaRPr lang="en-US"/>
        </a:p>
      </dgm:t>
    </dgm:pt>
    <dgm:pt modelId="{E00032DF-B73C-435C-837E-36D1FDD95541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Izgradnja velikog broja novih cesta, posebno u Dalmaciji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863DD-C8E6-475E-8990-E94993FD9F0F}" type="parTrans" cxnId="{66D6F857-489B-4515-A3B9-640B7D395DF7}">
      <dgm:prSet/>
      <dgm:spPr/>
      <dgm:t>
        <a:bodyPr/>
        <a:lstStyle/>
        <a:p>
          <a:endParaRPr lang="en-US"/>
        </a:p>
      </dgm:t>
    </dgm:pt>
    <dgm:pt modelId="{07F82893-2AB9-4FD6-B600-0E1FC132D1A7}" type="sibTrans" cxnId="{66D6F857-489B-4515-A3B9-640B7D395DF7}">
      <dgm:prSet/>
      <dgm:spPr/>
      <dgm:t>
        <a:bodyPr/>
        <a:lstStyle/>
        <a:p>
          <a:endParaRPr lang="en-US"/>
        </a:p>
      </dgm:t>
    </dgm:pt>
    <dgm:pt modelId="{D7C6AE86-9BC7-4365-B62F-72C19A0C32D0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Najvažnija cesta izgrađena u tom razdoblju –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Lujzinska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cesta (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Lujzijana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CA4B6-0F80-4FB3-8BE7-D37CC4985DA3}" type="parTrans" cxnId="{B1BB8971-5EEF-47A8-8CDF-30E9E98239AB}">
      <dgm:prSet/>
      <dgm:spPr/>
      <dgm:t>
        <a:bodyPr/>
        <a:lstStyle/>
        <a:p>
          <a:endParaRPr lang="en-US"/>
        </a:p>
      </dgm:t>
    </dgm:pt>
    <dgm:pt modelId="{E0F414B8-E96D-464C-AD50-9EC067BC43C8}" type="sibTrans" cxnId="{B1BB8971-5EEF-47A8-8CDF-30E9E98239AB}">
      <dgm:prSet/>
      <dgm:spPr/>
      <dgm:t>
        <a:bodyPr/>
        <a:lstStyle/>
        <a:p>
          <a:endParaRPr lang="en-US"/>
        </a:p>
      </dgm:t>
    </dgm:pt>
    <dgm:pt modelId="{F57400B5-F551-4769-A897-DDF36785CA8F}" type="pres">
      <dgm:prSet presAssocID="{6D4808E7-BD98-454F-BA52-44C3AE144F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A9D909-B882-4623-A2F9-54AB9F2EC1A2}" type="pres">
      <dgm:prSet presAssocID="{A563E1C7-9E15-40E1-998C-E7493C2C580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489A1E-6A7A-4B92-8D95-A9EA661DC313}" type="pres">
      <dgm:prSet presAssocID="{EDBF8EE2-8B29-4DB3-BD98-06A71573D35F}" presName="spacer" presStyleCnt="0"/>
      <dgm:spPr/>
    </dgm:pt>
    <dgm:pt modelId="{327D7E54-160D-4E1B-B002-E044617B0AA7}" type="pres">
      <dgm:prSet presAssocID="{977BF9E1-D6FA-4A5D-B254-81C44C61B8D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4578E7-F42E-4ED7-ACDF-5747DF9F0179}" type="pres">
      <dgm:prSet presAssocID="{BB324EFF-067A-4417-B1E7-F52B729C532F}" presName="spacer" presStyleCnt="0"/>
      <dgm:spPr/>
    </dgm:pt>
    <dgm:pt modelId="{50F8A5B9-EE12-4EC6-87A7-AC31EBBA532B}" type="pres">
      <dgm:prSet presAssocID="{E00032DF-B73C-435C-837E-36D1FDD955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DCA528-14AE-4E3B-976A-B6557E0D1ADF}" type="pres">
      <dgm:prSet presAssocID="{07F82893-2AB9-4FD6-B600-0E1FC132D1A7}" presName="spacer" presStyleCnt="0"/>
      <dgm:spPr/>
    </dgm:pt>
    <dgm:pt modelId="{3004E80B-D99E-432B-9ECB-52501431C346}" type="pres">
      <dgm:prSet presAssocID="{D7C6AE86-9BC7-4365-B62F-72C19A0C32D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17B5767-41A3-4C22-8AC8-806EFED5479F}" type="presOf" srcId="{D7C6AE86-9BC7-4365-B62F-72C19A0C32D0}" destId="{3004E80B-D99E-432B-9ECB-52501431C346}" srcOrd="0" destOrd="0" presId="urn:microsoft.com/office/officeart/2005/8/layout/vList2"/>
    <dgm:cxn modelId="{66D6F857-489B-4515-A3B9-640B7D395DF7}" srcId="{6D4808E7-BD98-454F-BA52-44C3AE144FBA}" destId="{E00032DF-B73C-435C-837E-36D1FDD95541}" srcOrd="2" destOrd="0" parTransId="{FFD863DD-C8E6-475E-8990-E94993FD9F0F}" sibTransId="{07F82893-2AB9-4FD6-B600-0E1FC132D1A7}"/>
    <dgm:cxn modelId="{DA9CE17B-A7BA-41EB-921C-793AEE97DFDC}" srcId="{6D4808E7-BD98-454F-BA52-44C3AE144FBA}" destId="{977BF9E1-D6FA-4A5D-B254-81C44C61B8D4}" srcOrd="1" destOrd="0" parTransId="{24040E91-3747-4894-8BC2-650C9B988DA3}" sibTransId="{BB324EFF-067A-4417-B1E7-F52B729C532F}"/>
    <dgm:cxn modelId="{2FCDE802-1423-4F5D-A303-ABE922B53AE3}" type="presOf" srcId="{6D4808E7-BD98-454F-BA52-44C3AE144FBA}" destId="{F57400B5-F551-4769-A897-DDF36785CA8F}" srcOrd="0" destOrd="0" presId="urn:microsoft.com/office/officeart/2005/8/layout/vList2"/>
    <dgm:cxn modelId="{B93FB283-10F2-4769-940F-96C7081F1824}" type="presOf" srcId="{E00032DF-B73C-435C-837E-36D1FDD95541}" destId="{50F8A5B9-EE12-4EC6-87A7-AC31EBBA532B}" srcOrd="0" destOrd="0" presId="urn:microsoft.com/office/officeart/2005/8/layout/vList2"/>
    <dgm:cxn modelId="{A7483217-2051-4CCD-9642-1510E3B5FE69}" srcId="{6D4808E7-BD98-454F-BA52-44C3AE144FBA}" destId="{A563E1C7-9E15-40E1-998C-E7493C2C580B}" srcOrd="0" destOrd="0" parTransId="{63E96A00-3F73-43E6-9BAD-3CE247AD0CBB}" sibTransId="{EDBF8EE2-8B29-4DB3-BD98-06A71573D35F}"/>
    <dgm:cxn modelId="{B1BB8971-5EEF-47A8-8CDF-30E9E98239AB}" srcId="{6D4808E7-BD98-454F-BA52-44C3AE144FBA}" destId="{D7C6AE86-9BC7-4365-B62F-72C19A0C32D0}" srcOrd="3" destOrd="0" parTransId="{5B8CA4B6-0F80-4FB3-8BE7-D37CC4985DA3}" sibTransId="{E0F414B8-E96D-464C-AD50-9EC067BC43C8}"/>
    <dgm:cxn modelId="{D05E1011-A2FF-4860-8BEC-10572623C11C}" type="presOf" srcId="{977BF9E1-D6FA-4A5D-B254-81C44C61B8D4}" destId="{327D7E54-160D-4E1B-B002-E044617B0AA7}" srcOrd="0" destOrd="0" presId="urn:microsoft.com/office/officeart/2005/8/layout/vList2"/>
    <dgm:cxn modelId="{8C2843D3-FA95-4915-B57A-C956DB25DA8D}" type="presOf" srcId="{A563E1C7-9E15-40E1-998C-E7493C2C580B}" destId="{41A9D909-B882-4623-A2F9-54AB9F2EC1A2}" srcOrd="0" destOrd="0" presId="urn:microsoft.com/office/officeart/2005/8/layout/vList2"/>
    <dgm:cxn modelId="{2638FAA2-DD8C-4F53-BD6C-94BA5FDCA5F7}" type="presParOf" srcId="{F57400B5-F551-4769-A897-DDF36785CA8F}" destId="{41A9D909-B882-4623-A2F9-54AB9F2EC1A2}" srcOrd="0" destOrd="0" presId="urn:microsoft.com/office/officeart/2005/8/layout/vList2"/>
    <dgm:cxn modelId="{B332748B-0E8C-4BB5-9318-907D68573E74}" type="presParOf" srcId="{F57400B5-F551-4769-A897-DDF36785CA8F}" destId="{C8489A1E-6A7A-4B92-8D95-A9EA661DC313}" srcOrd="1" destOrd="0" presId="urn:microsoft.com/office/officeart/2005/8/layout/vList2"/>
    <dgm:cxn modelId="{4C78C228-18C1-48A4-BEE1-1E2F62CDAEA4}" type="presParOf" srcId="{F57400B5-F551-4769-A897-DDF36785CA8F}" destId="{327D7E54-160D-4E1B-B002-E044617B0AA7}" srcOrd="2" destOrd="0" presId="urn:microsoft.com/office/officeart/2005/8/layout/vList2"/>
    <dgm:cxn modelId="{B3727AA8-383F-4928-B5A6-A5080C1E9C04}" type="presParOf" srcId="{F57400B5-F551-4769-A897-DDF36785CA8F}" destId="{B04578E7-F42E-4ED7-ACDF-5747DF9F0179}" srcOrd="3" destOrd="0" presId="urn:microsoft.com/office/officeart/2005/8/layout/vList2"/>
    <dgm:cxn modelId="{296943F4-C3D8-4AD1-B55C-8EEF88415B85}" type="presParOf" srcId="{F57400B5-F551-4769-A897-DDF36785CA8F}" destId="{50F8A5B9-EE12-4EC6-87A7-AC31EBBA532B}" srcOrd="4" destOrd="0" presId="urn:microsoft.com/office/officeart/2005/8/layout/vList2"/>
    <dgm:cxn modelId="{1E93B258-49E7-41FA-9218-1BBA73464B8A}" type="presParOf" srcId="{F57400B5-F551-4769-A897-DDF36785CA8F}" destId="{74DCA528-14AE-4E3B-976A-B6557E0D1ADF}" srcOrd="5" destOrd="0" presId="urn:microsoft.com/office/officeart/2005/8/layout/vList2"/>
    <dgm:cxn modelId="{0BD058E0-7A61-4A33-B964-F5A0F09D6C44}" type="presParOf" srcId="{F57400B5-F551-4769-A897-DDF36785CA8F}" destId="{3004E80B-D99E-432B-9ECB-52501431C3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3F0D03-FEAC-41E6-9BD7-E05E4ABA88D0}">
      <dsp:nvSpPr>
        <dsp:cNvPr id="0" name=""/>
        <dsp:cNvSpPr/>
      </dsp:nvSpPr>
      <dsp:spPr>
        <a:xfrm>
          <a:off x="0" y="18638"/>
          <a:ext cx="10515600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1797. godine </a:t>
          </a: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ukinuta je </a:t>
          </a:r>
          <a:r>
            <a:rPr lang="hr-H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Mletačka Republika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638"/>
        <a:ext cx="10515600" cy="1368900"/>
      </dsp:txXfrm>
    </dsp:sp>
    <dsp:sp modelId="{44132B32-F757-4FB7-AA81-DF2E1C700AB5}">
      <dsp:nvSpPr>
        <dsp:cNvPr id="0" name=""/>
        <dsp:cNvSpPr/>
      </dsp:nvSpPr>
      <dsp:spPr>
        <a:xfrm>
          <a:off x="0" y="1491219"/>
          <a:ext cx="10515600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Odredbe mirovnog ugovora između Habsburške Monarhije i Francuske 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91219"/>
        <a:ext cx="10515600" cy="1368900"/>
      </dsp:txXfrm>
    </dsp:sp>
    <dsp:sp modelId="{2B8EAE46-E269-43AB-BE95-40E72A5C6E92}">
      <dsp:nvSpPr>
        <dsp:cNvPr id="0" name=""/>
        <dsp:cNvSpPr/>
      </dsp:nvSpPr>
      <dsp:spPr>
        <a:xfrm>
          <a:off x="0" y="2963799"/>
          <a:ext cx="10515600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Mletački posjedi na istočnoj obali Jadrana došli pod habsburšku vlast (1797. – 1805.)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63799"/>
        <a:ext cx="10515600" cy="13689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EF728A-F0BD-4AF9-A11B-B5B654AA7DF5}">
      <dsp:nvSpPr>
        <dsp:cNvPr id="0" name=""/>
        <dsp:cNvSpPr/>
      </dsp:nvSpPr>
      <dsp:spPr>
        <a:xfrm>
          <a:off x="0" y="2573"/>
          <a:ext cx="6326080" cy="146396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Lujzijana</a:t>
          </a: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 – povezivala Karlovac i Rijeku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73"/>
        <a:ext cx="6326080" cy="1463962"/>
      </dsp:txXfrm>
    </dsp:sp>
    <dsp:sp modelId="{C7181EFC-DD13-4A76-B146-9824F7DC419E}">
      <dsp:nvSpPr>
        <dsp:cNvPr id="0" name=""/>
        <dsp:cNvSpPr/>
      </dsp:nvSpPr>
      <dsp:spPr>
        <a:xfrm>
          <a:off x="0" y="1567335"/>
          <a:ext cx="6326080" cy="1463962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Dugačka oko 140 km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67335"/>
        <a:ext cx="6326080" cy="1463962"/>
      </dsp:txXfrm>
    </dsp:sp>
    <dsp:sp modelId="{15642FB5-D2C5-4481-A9C8-611C11B24D46}">
      <dsp:nvSpPr>
        <dsp:cNvPr id="0" name=""/>
        <dsp:cNvSpPr/>
      </dsp:nvSpPr>
      <dsp:spPr>
        <a:xfrm>
          <a:off x="0" y="3132098"/>
          <a:ext cx="6326080" cy="1463962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Cesta je dobila ime po Mariji </a:t>
          </a:r>
          <a:r>
            <a:rPr lang="hr-HR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Lujzi</a:t>
          </a: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, Napoleonovoj ženi i kćeri habsburškog cara Franje I. 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32098"/>
        <a:ext cx="6326080" cy="146396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5286B-C934-49B9-A085-3FFA743B0548}">
      <dsp:nvSpPr>
        <dsp:cNvPr id="0" name=""/>
        <dsp:cNvSpPr/>
      </dsp:nvSpPr>
      <dsp:spPr>
        <a:xfrm>
          <a:off x="0" y="71936"/>
          <a:ext cx="10429875" cy="10810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Unatoč naprednim reformama, prisutno nezadovoljstvo francuskom upravom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1936"/>
        <a:ext cx="10429875" cy="1081080"/>
      </dsp:txXfrm>
    </dsp:sp>
    <dsp:sp modelId="{05FFD991-3C3D-4A6C-9728-223E69396FED}">
      <dsp:nvSpPr>
        <dsp:cNvPr id="0" name=""/>
        <dsp:cNvSpPr/>
      </dsp:nvSpPr>
      <dsp:spPr>
        <a:xfrm>
          <a:off x="0" y="1233656"/>
          <a:ext cx="10429875" cy="108108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Teško gospodarsko stanje nije znatno promijenjeno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33656"/>
        <a:ext cx="10429875" cy="1081080"/>
      </dsp:txXfrm>
    </dsp:sp>
    <dsp:sp modelId="{B73B6559-26D1-4CCE-92F2-642CD6DF263D}">
      <dsp:nvSpPr>
        <dsp:cNvPr id="0" name=""/>
        <dsp:cNvSpPr/>
      </dsp:nvSpPr>
      <dsp:spPr>
        <a:xfrm>
          <a:off x="0" y="2395376"/>
          <a:ext cx="10429875" cy="108108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Neprestani ratovi zahtijevali velike ratne poreze i novačenja vojnika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95376"/>
        <a:ext cx="10429875" cy="1081080"/>
      </dsp:txXfrm>
    </dsp:sp>
    <dsp:sp modelId="{D0D7E5DB-A124-4D53-AAC8-B834B0238A69}">
      <dsp:nvSpPr>
        <dsp:cNvPr id="0" name=""/>
        <dsp:cNvSpPr/>
      </dsp:nvSpPr>
      <dsp:spPr>
        <a:xfrm>
          <a:off x="0" y="3557096"/>
          <a:ext cx="10429875" cy="108108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Česte pobune protiv francuske vlasti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57096"/>
        <a:ext cx="10429875" cy="10810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5286B-C934-49B9-A085-3FFA743B0548}">
      <dsp:nvSpPr>
        <dsp:cNvPr id="0" name=""/>
        <dsp:cNvSpPr/>
      </dsp:nvSpPr>
      <dsp:spPr>
        <a:xfrm>
          <a:off x="0" y="421368"/>
          <a:ext cx="10239376" cy="15210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>
              <a:latin typeface="Arial" panose="020B0604020202020204" pitchFamily="34" charset="0"/>
              <a:cs typeface="Arial" panose="020B0604020202020204" pitchFamily="34" charset="0"/>
            </a:rPr>
            <a:t>Francuski porazi uzrokovali gubitak Ilirskih pokrajina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1368"/>
        <a:ext cx="10239376" cy="1521000"/>
      </dsp:txXfrm>
    </dsp:sp>
    <dsp:sp modelId="{05FFD991-3C3D-4A6C-9728-223E69396FED}">
      <dsp:nvSpPr>
        <dsp:cNvPr id="0" name=""/>
        <dsp:cNvSpPr/>
      </dsp:nvSpPr>
      <dsp:spPr>
        <a:xfrm>
          <a:off x="0" y="2129568"/>
          <a:ext cx="10239376" cy="15210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1813. godine</a:t>
          </a: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 Ilirske pokrajine ponovno pod upravom </a:t>
          </a:r>
          <a:r>
            <a:rPr lang="hr-H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Habsburške Monarhije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29568"/>
        <a:ext cx="10239376" cy="1521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B77533-1D53-4635-92A9-519C7E798117}">
      <dsp:nvSpPr>
        <dsp:cNvPr id="0" name=""/>
        <dsp:cNvSpPr/>
      </dsp:nvSpPr>
      <dsp:spPr>
        <a:xfrm>
          <a:off x="0" y="55628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1805. godine Francuska porazila Habsburšku Monarhiju u bitci kod </a:t>
          </a:r>
          <a:r>
            <a:rPr lang="hr-HR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Austerlitza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5628"/>
        <a:ext cx="10515600" cy="1003860"/>
      </dsp:txXfrm>
    </dsp:sp>
    <dsp:sp modelId="{F3B6E7D5-E1F9-4B57-B921-3128767A9C58}">
      <dsp:nvSpPr>
        <dsp:cNvPr id="0" name=""/>
        <dsp:cNvSpPr/>
      </dsp:nvSpPr>
      <dsp:spPr>
        <a:xfrm>
          <a:off x="0" y="1134369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Mirovni ugovor u Požunu (Bratislava)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 – Francuzima pripala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Dalmacija i dijelovi Istre, kvarnerski otoci i Boka kotorska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34369"/>
        <a:ext cx="10515600" cy="1003860"/>
      </dsp:txXfrm>
    </dsp:sp>
    <dsp:sp modelId="{66487820-329A-40D3-AD07-F0AD1B819C79}">
      <dsp:nvSpPr>
        <dsp:cNvPr id="0" name=""/>
        <dsp:cNvSpPr/>
      </dsp:nvSpPr>
      <dsp:spPr>
        <a:xfrm>
          <a:off x="0" y="2213109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Tijekom sljedeće godine – Francuska preuzela vlast u Istri i Dalmaciji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13109"/>
        <a:ext cx="10515600" cy="1003860"/>
      </dsp:txXfrm>
    </dsp:sp>
    <dsp:sp modelId="{5398E558-75C5-418E-A670-C3B0A7381276}">
      <dsp:nvSpPr>
        <dsp:cNvPr id="0" name=""/>
        <dsp:cNvSpPr/>
      </dsp:nvSpPr>
      <dsp:spPr>
        <a:xfrm>
          <a:off x="0" y="3291849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1808. godine – ukinuta Dubrovačka Republika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91849"/>
        <a:ext cx="10515600" cy="10038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7DFAC-0395-4EA3-99C2-83AB191F20FC}">
      <dsp:nvSpPr>
        <dsp:cNvPr id="0" name=""/>
        <dsp:cNvSpPr/>
      </dsp:nvSpPr>
      <dsp:spPr>
        <a:xfrm>
          <a:off x="0" y="230228"/>
          <a:ext cx="10515600" cy="12355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Novi sukob Habsburške Monarhije i Francuske 1809. godine – pobjeda Francuza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0228"/>
        <a:ext cx="10515600" cy="1235520"/>
      </dsp:txXfrm>
    </dsp:sp>
    <dsp:sp modelId="{0ED7542D-BA7A-4C31-8064-DC2F97F80FC1}">
      <dsp:nvSpPr>
        <dsp:cNvPr id="0" name=""/>
        <dsp:cNvSpPr/>
      </dsp:nvSpPr>
      <dsp:spPr>
        <a:xfrm>
          <a:off x="0" y="1557909"/>
          <a:ext cx="10515600" cy="123552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Habsburgovci Francuzima prepustili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preostali dio Istre, hrvatsku južno od Save i dio slovenskih zemalja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57909"/>
        <a:ext cx="10515600" cy="1235520"/>
      </dsp:txXfrm>
    </dsp:sp>
    <dsp:sp modelId="{76B4AF91-A646-4358-B037-2FEF94402457}">
      <dsp:nvSpPr>
        <dsp:cNvPr id="0" name=""/>
        <dsp:cNvSpPr/>
      </dsp:nvSpPr>
      <dsp:spPr>
        <a:xfrm>
          <a:off x="0" y="2885589"/>
          <a:ext cx="10515600" cy="123552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Novim posjedima francuska vlast priključila i Dalmaciju – stvorene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Ilirske pokrajine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85589"/>
        <a:ext cx="10515600" cy="12355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D7AF01-5B38-4530-B4A4-47CAE13B54EC}">
      <dsp:nvSpPr>
        <dsp:cNvPr id="0" name=""/>
        <dsp:cNvSpPr/>
      </dsp:nvSpPr>
      <dsp:spPr>
        <a:xfrm>
          <a:off x="0" y="121955"/>
          <a:ext cx="5322903" cy="150579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>
              <a:latin typeface="Arial" panose="020B0604020202020204" pitchFamily="34" charset="0"/>
              <a:cs typeface="Arial" panose="020B0604020202020204" pitchFamily="34" charset="0"/>
            </a:rPr>
            <a:t>Sjedište Ilirskih pokrajina – </a:t>
          </a:r>
          <a:r>
            <a:rPr lang="hr-HR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Ljubljana</a:t>
          </a:r>
          <a:endParaRPr lang="en-US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1955"/>
        <a:ext cx="5322903" cy="1505790"/>
      </dsp:txXfrm>
    </dsp:sp>
    <dsp:sp modelId="{96B4B138-A404-49B4-A08D-086A076A933E}">
      <dsp:nvSpPr>
        <dsp:cNvPr id="0" name=""/>
        <dsp:cNvSpPr/>
      </dsp:nvSpPr>
      <dsp:spPr>
        <a:xfrm>
          <a:off x="0" y="1740065"/>
          <a:ext cx="5322903" cy="150579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>
              <a:latin typeface="Arial" panose="020B0604020202020204" pitchFamily="34" charset="0"/>
              <a:cs typeface="Arial" panose="020B0604020202020204" pitchFamily="34" charset="0"/>
            </a:rPr>
            <a:t>Sjedište pokrajinske uprave </a:t>
          </a:r>
          <a:r>
            <a:rPr lang="hr-HR" sz="3900" kern="1200" dirty="0" smtClean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hr-HR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Zadar</a:t>
          </a:r>
          <a:endParaRPr lang="en-US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40065"/>
        <a:ext cx="5322903" cy="15057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536CA4-4137-43FD-86C2-128D23E7DB19}">
      <dsp:nvSpPr>
        <dsp:cNvPr id="0" name=""/>
        <dsp:cNvSpPr/>
      </dsp:nvSpPr>
      <dsp:spPr>
        <a:xfrm>
          <a:off x="0" y="366238"/>
          <a:ext cx="7474998" cy="10810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Francuska uprava u Dalmaciji (</a:t>
          </a:r>
          <a:r>
            <a:rPr lang="hr-HR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1805</a:t>
          </a:r>
          <a:r>
            <a:rPr lang="hr-H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. – </a:t>
          </a:r>
          <a:r>
            <a:rPr lang="hr-HR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1809</a:t>
          </a: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.) 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6238"/>
        <a:ext cx="7474998" cy="1081080"/>
      </dsp:txXfrm>
    </dsp:sp>
    <dsp:sp modelId="{A0824A82-057C-4C92-8AE4-0998F130EE9A}">
      <dsp:nvSpPr>
        <dsp:cNvPr id="0" name=""/>
        <dsp:cNvSpPr/>
      </dsp:nvSpPr>
      <dsp:spPr>
        <a:xfrm>
          <a:off x="0" y="1527958"/>
          <a:ext cx="7474998" cy="108108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Civilni upravitelj Mlečanin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Vincenzo </a:t>
          </a:r>
          <a:r>
            <a:rPr lang="hr-H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Dandolo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– sudstvo, školstvo i činovništvo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27958"/>
        <a:ext cx="7474998" cy="1081080"/>
      </dsp:txXfrm>
    </dsp:sp>
    <dsp:sp modelId="{8BF6B049-5D9D-4900-8F9E-39F26BBFE14D}">
      <dsp:nvSpPr>
        <dsp:cNvPr id="0" name=""/>
        <dsp:cNvSpPr/>
      </dsp:nvSpPr>
      <dsp:spPr>
        <a:xfrm>
          <a:off x="0" y="2689678"/>
          <a:ext cx="7474998" cy="108108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Vojni zapovjednik maršal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Auguste </a:t>
          </a:r>
          <a:r>
            <a:rPr lang="hr-H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Marmont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hr-H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hr-HR" sz="28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kasnije </a:t>
          </a:r>
          <a:r>
            <a:rPr lang="hr-HR" sz="28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upravitelj Ilirskih pokrajina</a:t>
          </a:r>
          <a:endParaRPr lang="en-US" sz="28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89678"/>
        <a:ext cx="7474998" cy="10810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023C82-7A31-490C-8A86-474A9286DBCE}">
      <dsp:nvSpPr>
        <dsp:cNvPr id="0" name=""/>
        <dsp:cNvSpPr/>
      </dsp:nvSpPr>
      <dsp:spPr>
        <a:xfrm>
          <a:off x="0" y="35399"/>
          <a:ext cx="10871448" cy="10108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Uvode se brojne reforme prema </a:t>
          </a:r>
          <a:r>
            <a:rPr lang="hr-HR" sz="3200" i="1" kern="1200" dirty="0">
              <a:latin typeface="Arial" panose="020B0604020202020204" pitchFamily="34" charset="0"/>
              <a:cs typeface="Arial" panose="020B0604020202020204" pitchFamily="34" charset="0"/>
            </a:rPr>
            <a:t>Građanskom zakoniku</a:t>
          </a:r>
          <a:endParaRPr lang="en-US" sz="32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399"/>
        <a:ext cx="10871448" cy="1010880"/>
      </dsp:txXfrm>
    </dsp:sp>
    <dsp:sp modelId="{4C2E9A77-FB12-47FC-9A13-C2F6E0D1465D}">
      <dsp:nvSpPr>
        <dsp:cNvPr id="0" name=""/>
        <dsp:cNvSpPr/>
      </dsp:nvSpPr>
      <dsp:spPr>
        <a:xfrm>
          <a:off x="0" y="1201799"/>
          <a:ext cx="10871448" cy="101088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Ljudi izjednačeni pred zakonom, ukinuto mučenje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01799"/>
        <a:ext cx="10871448" cy="1010880"/>
      </dsp:txXfrm>
    </dsp:sp>
    <dsp:sp modelId="{0889AC47-2949-4E35-8CD6-511A9DCF0236}">
      <dsp:nvSpPr>
        <dsp:cNvPr id="0" name=""/>
        <dsp:cNvSpPr/>
      </dsp:nvSpPr>
      <dsp:spPr>
        <a:xfrm>
          <a:off x="0" y="2368199"/>
          <a:ext cx="10871448" cy="101088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Uvedena jedinstvena porezna davanja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68199"/>
        <a:ext cx="10871448" cy="1010880"/>
      </dsp:txXfrm>
    </dsp:sp>
    <dsp:sp modelId="{5C9A61EF-BFFB-4F6D-A512-B3F1F486612D}">
      <dsp:nvSpPr>
        <dsp:cNvPr id="0" name=""/>
        <dsp:cNvSpPr/>
      </dsp:nvSpPr>
      <dsp:spPr>
        <a:xfrm>
          <a:off x="0" y="3534599"/>
          <a:ext cx="10871448" cy="101088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Feudalni odnosi djelomično ukinuti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34599"/>
        <a:ext cx="10871448" cy="10108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99BCF4-74B6-444D-A213-3F4819458788}">
      <dsp:nvSpPr>
        <dsp:cNvPr id="0" name=""/>
        <dsp:cNvSpPr/>
      </dsp:nvSpPr>
      <dsp:spPr>
        <a:xfrm>
          <a:off x="0" y="4149"/>
          <a:ext cx="10515600" cy="9734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Ukinuti neki samostani, vjeronauk isključen iz škola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149"/>
        <a:ext cx="10515600" cy="973440"/>
      </dsp:txXfrm>
    </dsp:sp>
    <dsp:sp modelId="{7930C14D-FE81-4EA9-91C5-2408AEBF590E}">
      <dsp:nvSpPr>
        <dsp:cNvPr id="0" name=""/>
        <dsp:cNvSpPr/>
      </dsp:nvSpPr>
      <dsp:spPr>
        <a:xfrm>
          <a:off x="0" y="1127349"/>
          <a:ext cx="10515600" cy="97344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Otvaranje osnovnih škola i gimnazija u važnijim gradovima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27349"/>
        <a:ext cx="10515600" cy="973440"/>
      </dsp:txXfrm>
    </dsp:sp>
    <dsp:sp modelId="{1B0FF9EF-83F7-4137-A247-D068DE867AC3}">
      <dsp:nvSpPr>
        <dsp:cNvPr id="0" name=""/>
        <dsp:cNvSpPr/>
      </dsp:nvSpPr>
      <dsp:spPr>
        <a:xfrm>
          <a:off x="0" y="2250549"/>
          <a:ext cx="10515600" cy="97344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Francuska uprava </a:t>
          </a:r>
          <a:r>
            <a:rPr lang="hr-HR" sz="2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nastojala proširiti uporabu hrvatskog jezika</a:t>
          </a:r>
          <a:endParaRPr lang="en-US" sz="2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50549"/>
        <a:ext cx="10515600" cy="973440"/>
      </dsp:txXfrm>
    </dsp:sp>
    <dsp:sp modelId="{23A24963-D293-4F37-984A-64D0E6F20B70}">
      <dsp:nvSpPr>
        <dsp:cNvPr id="0" name=""/>
        <dsp:cNvSpPr/>
      </dsp:nvSpPr>
      <dsp:spPr>
        <a:xfrm>
          <a:off x="0" y="3373749"/>
          <a:ext cx="10515600" cy="9734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Hrvatski jezik 1806. godine uveden u škole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73749"/>
        <a:ext cx="10515600" cy="9734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584472-6C09-468F-9DC3-E47A78C16DFB}">
      <dsp:nvSpPr>
        <dsp:cNvPr id="0" name=""/>
        <dsp:cNvSpPr/>
      </dsp:nvSpPr>
      <dsp:spPr>
        <a:xfrm>
          <a:off x="0" y="50532"/>
          <a:ext cx="6778841" cy="12741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>
              <a:latin typeface="Arial" panose="020B0604020202020204" pitchFamily="34" charset="0"/>
              <a:cs typeface="Arial" panose="020B0604020202020204" pitchFamily="34" charset="0"/>
            </a:rPr>
            <a:t>Vincenzo </a:t>
          </a:r>
          <a:r>
            <a:rPr lang="hr-HR" sz="3300" kern="1200" dirty="0" err="1">
              <a:latin typeface="Arial" panose="020B0604020202020204" pitchFamily="34" charset="0"/>
              <a:cs typeface="Arial" panose="020B0604020202020204" pitchFamily="34" charset="0"/>
            </a:rPr>
            <a:t>Dandolo</a:t>
          </a:r>
          <a:r>
            <a:rPr lang="hr-HR" sz="3300" kern="1200" dirty="0">
              <a:latin typeface="Arial" panose="020B0604020202020204" pitchFamily="34" charset="0"/>
              <a:cs typeface="Arial" panose="020B0604020202020204" pitchFamily="34" charset="0"/>
            </a:rPr>
            <a:t> pokrenuo </a:t>
          </a:r>
          <a:r>
            <a:rPr lang="hr-HR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prve novine na hrvatskom jeziku</a:t>
          </a:r>
          <a:endParaRPr lang="en-US" sz="3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0532"/>
        <a:ext cx="6778841" cy="1274130"/>
      </dsp:txXfrm>
    </dsp:sp>
    <dsp:sp modelId="{049C62AB-9E77-4228-986E-D69EE5A99AC5}">
      <dsp:nvSpPr>
        <dsp:cNvPr id="0" name=""/>
        <dsp:cNvSpPr/>
      </dsp:nvSpPr>
      <dsp:spPr>
        <a:xfrm>
          <a:off x="0" y="1419703"/>
          <a:ext cx="6778841" cy="127413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Kraglski</a:t>
          </a:r>
          <a:r>
            <a:rPr lang="hr-HR" sz="33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33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Dalmatin</a:t>
          </a:r>
          <a:r>
            <a:rPr lang="hr-HR" sz="33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(od 1806. godine počinju izlaziti u Zadru)</a:t>
          </a:r>
          <a:endParaRPr lang="en-US" sz="3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19703"/>
        <a:ext cx="6778841" cy="1274130"/>
      </dsp:txXfrm>
    </dsp:sp>
    <dsp:sp modelId="{A7A5E2EB-F38E-4AC3-8F6D-C141A3EA9761}">
      <dsp:nvSpPr>
        <dsp:cNvPr id="0" name=""/>
        <dsp:cNvSpPr/>
      </dsp:nvSpPr>
      <dsp:spPr>
        <a:xfrm>
          <a:off x="0" y="2788873"/>
          <a:ext cx="6778841" cy="127413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>
              <a:latin typeface="Arial" panose="020B0604020202020204" pitchFamily="34" charset="0"/>
              <a:cs typeface="Arial" panose="020B0604020202020204" pitchFamily="34" charset="0"/>
            </a:rPr>
            <a:t>Dvojezične novine – talijanski naziv </a:t>
          </a:r>
          <a:r>
            <a:rPr lang="hr-HR" sz="3300" i="1" kern="1200" dirty="0" err="1">
              <a:latin typeface="Arial" panose="020B0604020202020204" pitchFamily="34" charset="0"/>
              <a:cs typeface="Arial" panose="020B0604020202020204" pitchFamily="34" charset="0"/>
            </a:rPr>
            <a:t>Il</a:t>
          </a:r>
          <a:r>
            <a:rPr lang="hr-HR" sz="33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3300" i="1" kern="1200" dirty="0" err="1">
              <a:latin typeface="Arial" panose="020B0604020202020204" pitchFamily="34" charset="0"/>
              <a:cs typeface="Arial" panose="020B0604020202020204" pitchFamily="34" charset="0"/>
            </a:rPr>
            <a:t>Regio</a:t>
          </a:r>
          <a:r>
            <a:rPr lang="hr-HR" sz="3300" i="1" kern="1200" dirty="0">
              <a:latin typeface="Arial" panose="020B0604020202020204" pitchFamily="34" charset="0"/>
              <a:cs typeface="Arial" panose="020B0604020202020204" pitchFamily="34" charset="0"/>
            </a:rPr>
            <a:t> Dalmata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88873"/>
        <a:ext cx="6778841" cy="12741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A9D909-B882-4623-A2F9-54AB9F2EC1A2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Francuska uprava nastojala je poboljšati gospodarstvo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79"/>
        <a:ext cx="10515600" cy="1026675"/>
      </dsp:txXfrm>
    </dsp:sp>
    <dsp:sp modelId="{327D7E54-160D-4E1B-B002-E044617B0AA7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Poticanje uzgoja novih poljoprivrednih vrsta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10114"/>
        <a:ext cx="10515600" cy="1026675"/>
      </dsp:txXfrm>
    </dsp:sp>
    <dsp:sp modelId="{50F8A5B9-EE12-4EC6-87A7-AC31EBBA532B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Izgradnja velikog broja novih cesta, posebno u Dalmaciji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14549"/>
        <a:ext cx="10515600" cy="1026675"/>
      </dsp:txXfrm>
    </dsp:sp>
    <dsp:sp modelId="{3004E80B-D99E-432B-9ECB-52501431C346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Najvažnija cesta izgrađena u tom razdoblju – </a:t>
          </a:r>
          <a:r>
            <a:rPr lang="hr-HR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Lujzinska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cesta (</a:t>
          </a:r>
          <a:r>
            <a:rPr lang="hr-HR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Lujzijana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18984"/>
        <a:ext cx="10515600" cy="1026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1A8BDF-301E-48B2-9B37-2C3B8038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8D9EE1B-A2ED-4972-8D3F-9BBB77BCA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40FEFDD-F301-46CA-8E01-08AC7AE0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7185BC-D29B-4125-A29C-CC17FBFA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6B4A70F-6D82-41C5-A014-4197FA29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9782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88AD88-5672-448C-BD90-A912CE3C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B2CA846-A317-46DF-87B7-9D22BB756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5A8411A-023F-48B8-BC40-5285FDA9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0A7041F-605D-4043-B909-8FB2425E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FA881C9-93C6-4EEA-9F05-4244D6BF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5541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49366D00-DD5A-461D-BC7F-9E209D6B3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E5C4B4D-8215-4517-943F-BAE917826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0A26C12-1425-43A1-8F84-D4CD2153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B50391E-B2AE-48B0-993A-0A1BA812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F26791B-3685-4C28-9F03-B32B7154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208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CD2CBB-A545-4E5B-A410-6A5F4B6E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1140EC7-50F3-4665-BDD4-95FF6345C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B747674-EB0A-4340-8234-077E8F61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24C762E-F16C-4F23-A2B1-D3574842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F41733A-B2A6-46DD-A604-7E301CE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3416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9FAE25-2ED6-4F62-8A51-EA090D07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EF41DD6-9187-4AFC-A0D5-0E94E9495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3297467-861E-4FD2-9958-9E477EC1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37F7260-1FA4-4610-A988-2520951F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29B7077-97AA-4A59-BC60-9886D429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76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BFA59A-856A-4B5C-BDA8-9178682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FA44932-C236-4D0F-8F11-6A1A3D566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69C7411E-300C-4A74-9C1C-9CDDE160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12DC7D2-292E-4859-A718-9EA9F2F4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283489C-1FFF-4AAA-A77C-BA7CD0AD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4DE61FD-5E95-4C20-93DE-A5CB90CA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8354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019606-53B0-4A29-AA13-8071B03D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9910B82-AEAC-44B5-B51A-42F6D9002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6D9A1E-84D9-40B8-A6C4-3289A6589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5767E7FE-3CFF-40D0-9B76-8AAC8540C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39C0E9E-25D7-493C-89B7-7F0F3D46C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EF00BCEC-FFFD-4679-86BB-C8F9DDB0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16D18C8E-CF1B-4AB7-B8A4-E39E3701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F610FF7A-42AC-4610-A7E4-A1D6E267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1147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C728E8-1AB1-4C02-A8E5-45768738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20B8C4D-0367-4CC6-8695-80C69923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BF5C9FA3-A4A0-4F5D-B1A0-2FF3DDFF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55EC08B7-EC3F-475F-AD67-0D949783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2315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C2F94739-7F60-4D01-BB80-B4FA6C26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9F6A0D6F-14E4-4EAD-BBCB-8FE6FFBD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CA776400-F557-4462-B8A4-8FB2A1D2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0418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B00339-90C0-4607-B09D-5D0A8966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CB33706-9F2D-4FD0-BED5-2F28883BA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91F7483-E282-4EF6-B96E-BCA4E8F58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62DEF91-905A-4C13-B770-85363E00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0B9EB1B-1976-48ED-8726-EE178C7C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75B2FF9-9F56-4512-9361-20DEF299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50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7F40D3-6D3C-4594-B32D-E4D5FAE4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9BEBE913-CA19-46C9-910C-1A5B0F77F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641EAA3-6F2C-4BB9-894B-25F9C36E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35A5230-B8E8-4F5C-A5CD-5D4E23CE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8C66D1C-58A1-4A8F-BCDE-E2D69BA9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D49BBCA-4C58-42F8-9096-184AB68D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08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2C945C4-4A94-4913-BAC6-FB498246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1B05703-81C4-4C4C-9D92-A0198AF25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F3826D2-0CDE-44C2-92FD-8D5C354BE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D18CC-83DE-42DA-BBFD-0E322DAE5EA4}" type="datetimeFigureOut">
              <a:rPr lang="hr-HR" smtClean="0"/>
              <a:pPr/>
              <a:t>19.6.2020.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18BBC1A-B240-4463-ADBD-4CB43E83E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59E3BB4-A632-4A8E-AC2A-B5A4F9ED8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57E0-996F-4289-8438-44E68D0E765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9879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01399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Hrvatske zemlje pod francuskom vlašću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Hrvatske zemlje pod francuskom vlašću</a:t>
            </a:r>
          </a:p>
          <a:p>
            <a:endParaRPr lang="hr-HR" dirty="0"/>
          </a:p>
        </p:txBody>
      </p:sp>
      <p:pic>
        <p:nvPicPr>
          <p:cNvPr id="6" name="Slika 5" descr="Slika na kojoj se prikazuje osoba, lutka, na zatvorenom, nošenje&#10;&#10;Opis je automatski generiran">
            <a:extLst>
              <a:ext uri="{FF2B5EF4-FFF2-40B4-BE49-F238E27FC236}">
                <a16:creationId xmlns:a16="http://schemas.microsoft.com/office/drawing/2014/main" xmlns="" id="{8ED64150-8312-4AE4-9790-3CDEAB23D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065" y="2414847"/>
            <a:ext cx="1515761" cy="4397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FA5DB3C7-9CC2-4F5F-8BEF-BF7AAE5B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Francuska uprava u hrvatskim zemljama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6E838318-219A-468E-AD25-758234B0E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1436262"/>
              </p:ext>
            </p:extLst>
          </p:nvPr>
        </p:nvGraphicFramePr>
        <p:xfrm>
          <a:off x="811567" y="174572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B9F8BFA-49A9-4F08-8149-05E85F2329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1D9223E-6462-41DE-965A-29BE1189C4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0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44B8E9A4-B199-4BFB-B5E3-5B75A219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Francuska uprava u hrvatskim zemljama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DD474DF7-5A75-4FE0-8B26-E87944A19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1673381"/>
              </p:ext>
            </p:extLst>
          </p:nvPr>
        </p:nvGraphicFramePr>
        <p:xfrm>
          <a:off x="349929" y="1727971"/>
          <a:ext cx="6778841" cy="411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FFA56EF-AC60-4EE5-933B-D76EDA53D1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4B55158-F34A-48B2-837F-6231B178F2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E4DE57F5-F2B2-45A1-B5E3-5B176673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832" y="1509202"/>
            <a:ext cx="3599477" cy="4745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278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4D4F780-E2E2-4858-8225-F426B63D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2512" cy="618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FFA56EF-AC60-4EE5-933B-D76EDA53D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4B55158-F34A-48B2-837F-6231B178F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0" name="Slika 9" descr="Slika na kojoj se prikazuje igračka, lutka, nošenje, crno&#10;&#10;Opis je automatski generiran">
            <a:extLst>
              <a:ext uri="{FF2B5EF4-FFF2-40B4-BE49-F238E27FC236}">
                <a16:creationId xmlns:a16="http://schemas.microsoft.com/office/drawing/2014/main" xmlns="" id="{E70EC834-F3BD-45B5-8963-7E5706DBD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0825" y="2808629"/>
            <a:ext cx="1596389" cy="3925545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20865F1E-43C6-41FA-B6DA-243B892EFA8C}"/>
              </a:ext>
            </a:extLst>
          </p:cNvPr>
          <p:cNvSpPr/>
          <p:nvPr/>
        </p:nvSpPr>
        <p:spPr>
          <a:xfrm>
            <a:off x="5295900" y="400050"/>
            <a:ext cx="5724525" cy="3430449"/>
          </a:xfrm>
          <a:prstGeom prst="wedgeEllipseCallout">
            <a:avLst>
              <a:gd name="adj1" fmla="val 46361"/>
              <a:gd name="adj2" fmla="val 43395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Analiziraj naslovnu stranicu prvog broja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Kraglskog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Dalmatina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 odgovori na pitanja:</a:t>
            </a: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Kojeg datuma je izašao prvi broj </a:t>
            </a:r>
            <a:r>
              <a:rPr lang="hr-HR" b="1" i="1" dirty="0" err="1">
                <a:latin typeface="Arial" panose="020B0604020202020204" pitchFamily="34" charset="0"/>
                <a:cs typeface="Arial" panose="020B0604020202020204" pitchFamily="34" charset="0"/>
              </a:rPr>
              <a:t>Kraglskog</a:t>
            </a: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Dalmatina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? U čijoj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tiskaonici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i u kojem gradu? Po čemu se  razlikuje pismo hrvatskog jezika iz 1806. i danas? Navedi neke razlike u slovima.</a:t>
            </a:r>
          </a:p>
        </p:txBody>
      </p:sp>
    </p:spTree>
    <p:extLst>
      <p:ext uri="{BB962C8B-B14F-4D97-AF65-F5344CB8AC3E}">
        <p14:creationId xmlns:p14="http://schemas.microsoft.com/office/powerpoint/2010/main" xmlns="" val="9257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5DBD70AD-AF7E-4FA4-BC03-F2F31ABF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Francuska uprava u hrvatskim zemljama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6C9F7CEF-9E49-4D2A-AFCD-009598B35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05698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83E952A-D92C-4DEF-B1F7-9E981B83FC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E93FC7C-6434-4821-BF58-C829D2482B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554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BFAE22D2-4651-4C89-B799-757258DB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Francuska uprava u hrvatskim zemljama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7E9DA1B1-5A17-4FBD-9C41-FE534B614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6249726"/>
              </p:ext>
            </p:extLst>
          </p:nvPr>
        </p:nvGraphicFramePr>
        <p:xfrm>
          <a:off x="127986" y="1526959"/>
          <a:ext cx="6326080" cy="4598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E4DDF0FE-ECDC-4612-8F80-3B7E5058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665" y="1800225"/>
            <a:ext cx="52122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33288384-B458-4F6E-9CA4-732B843A9109}"/>
              </a:ext>
            </a:extLst>
          </p:cNvPr>
          <p:cNvSpPr/>
          <p:nvPr/>
        </p:nvSpPr>
        <p:spPr>
          <a:xfrm>
            <a:off x="8143875" y="5335911"/>
            <a:ext cx="2468823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Lujzinska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cesta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25F61AC-F98E-4504-8707-3338E9CE84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830C39C-1FBE-4106-AC83-21426C869C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37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526994E-43A4-4C45-9136-0F54ACF8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Francuska uprava u hrvatskim zemljama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90A55CF2-A644-4242-8A0B-70CB64256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3947510"/>
              </p:ext>
            </p:extLst>
          </p:nvPr>
        </p:nvGraphicFramePr>
        <p:xfrm>
          <a:off x="828674" y="1438274"/>
          <a:ext cx="10429875" cy="471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4F3BB8C-5F41-4EDF-9EA0-47FA1C7982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208A667-93BF-483E-A782-70EF7D4F0D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21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526994E-43A4-4C45-9136-0F54ACF8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Gubitak Ilirskih pokraj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90A55CF2-A644-4242-8A0B-70CB64256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1751118"/>
              </p:ext>
            </p:extLst>
          </p:nvPr>
        </p:nvGraphicFramePr>
        <p:xfrm>
          <a:off x="1009650" y="1619250"/>
          <a:ext cx="10239376" cy="407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4F3BB8C-5F41-4EDF-9EA0-47FA1C7982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208A667-93BF-483E-A782-70EF7D4F0D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33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CAB71E-A090-4661-B89D-DDC5CD5D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654"/>
            <a:ext cx="10515600" cy="1325563"/>
          </a:xfrm>
        </p:spPr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Francuska uprava u hrvatskim zemljama</a:t>
            </a:r>
          </a:p>
        </p:txBody>
      </p:sp>
      <p:pic>
        <p:nvPicPr>
          <p:cNvPr id="4" name="Slika 3" descr="Slika na kojoj se prikazuje igračka, lutka, nošenje, crno&#10;&#10;Opis je automatski generiran">
            <a:extLst>
              <a:ext uri="{FF2B5EF4-FFF2-40B4-BE49-F238E27FC236}">
                <a16:creationId xmlns:a16="http://schemas.microsoft.com/office/drawing/2014/main" xmlns="" id="{15207336-6364-4D0F-972A-AF890C366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7074" y="3869339"/>
            <a:ext cx="1215389" cy="2988661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2CEE153A-C0D4-4395-9B5B-C30F3969D529}"/>
              </a:ext>
            </a:extLst>
          </p:cNvPr>
          <p:cNvSpPr/>
          <p:nvPr/>
        </p:nvSpPr>
        <p:spPr>
          <a:xfrm>
            <a:off x="7031115" y="1491449"/>
            <a:ext cx="4389360" cy="3472525"/>
          </a:xfrm>
          <a:prstGeom prst="wedgeEllipseCallout">
            <a:avLst>
              <a:gd name="adj1" fmla="val 46834"/>
              <a:gd name="adj2" fmla="val 36148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Riješi zadatak 4. u RB/str. 31 </a:t>
            </a: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povijesni koncept: usporedba i sučeljavanje o pozitivnim i negativnim stranama  francuske vlasti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Ponuđene pojmove razvrstaj u tablicu!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8DC2D7EC-4A14-4AFF-AF87-E526CC8C815A}"/>
              </a:ext>
            </a:extLst>
          </p:cNvPr>
          <p:cNvGrpSpPr/>
          <p:nvPr/>
        </p:nvGrpSpPr>
        <p:grpSpPr>
          <a:xfrm>
            <a:off x="2440249" y="2667227"/>
            <a:ext cx="1900932" cy="999251"/>
            <a:chOff x="0" y="121955"/>
            <a:chExt cx="5322903" cy="1505790"/>
          </a:xfrm>
        </p:grpSpPr>
        <p:sp>
          <p:nvSpPr>
            <p:cNvPr id="8" name="Pravokutnik: zaobljeni kutovi 7">
              <a:extLst>
                <a:ext uri="{FF2B5EF4-FFF2-40B4-BE49-F238E27FC236}">
                  <a16:creationId xmlns:a16="http://schemas.microsoft.com/office/drawing/2014/main" xmlns="" id="{C5750BB0-96ED-4879-9AE1-5468925DEBDE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avokutnik: zaobljeni kutovi 4">
              <a:extLst>
                <a:ext uri="{FF2B5EF4-FFF2-40B4-BE49-F238E27FC236}">
                  <a16:creationId xmlns:a16="http://schemas.microsoft.com/office/drawing/2014/main" xmlns="" id="{1A7D0545-4C7D-429D-A8CB-0256A61198BB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svi su ljudi jednaki pred zakonom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126F669F-2F9B-4888-9209-6E3BF7BA6DC8}"/>
              </a:ext>
            </a:extLst>
          </p:cNvPr>
          <p:cNvGrpSpPr/>
          <p:nvPr/>
        </p:nvGrpSpPr>
        <p:grpSpPr>
          <a:xfrm>
            <a:off x="2521626" y="1452466"/>
            <a:ext cx="1579857" cy="999251"/>
            <a:chOff x="0" y="121955"/>
            <a:chExt cx="5322903" cy="1505790"/>
          </a:xfrm>
        </p:grpSpPr>
        <p:sp>
          <p:nvSpPr>
            <p:cNvPr id="13" name="Pravokutnik: zaobljeni kutovi 12">
              <a:extLst>
                <a:ext uri="{FF2B5EF4-FFF2-40B4-BE49-F238E27FC236}">
                  <a16:creationId xmlns:a16="http://schemas.microsoft.com/office/drawing/2014/main" xmlns="" id="{62EDF38F-4B92-4CB0-8318-601D3DF66333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avokutnik: zaobljeni kutovi 4">
              <a:extLst>
                <a:ext uri="{FF2B5EF4-FFF2-40B4-BE49-F238E27FC236}">
                  <a16:creationId xmlns:a16="http://schemas.microsoft.com/office/drawing/2014/main" xmlns="" id="{B9D6793F-C6EC-4828-A912-D6E83B2056E6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stalno ratovanje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02F5226D-B77B-488D-8B81-5E0A648671EE}"/>
              </a:ext>
            </a:extLst>
          </p:cNvPr>
          <p:cNvGrpSpPr/>
          <p:nvPr/>
        </p:nvGrpSpPr>
        <p:grpSpPr>
          <a:xfrm>
            <a:off x="177922" y="1514609"/>
            <a:ext cx="2122874" cy="999251"/>
            <a:chOff x="0" y="121955"/>
            <a:chExt cx="5322903" cy="1505790"/>
          </a:xfrm>
        </p:grpSpPr>
        <p:sp>
          <p:nvSpPr>
            <p:cNvPr id="16" name="Pravokutnik: zaobljeni kutovi 15">
              <a:extLst>
                <a:ext uri="{FF2B5EF4-FFF2-40B4-BE49-F238E27FC236}">
                  <a16:creationId xmlns:a16="http://schemas.microsoft.com/office/drawing/2014/main" xmlns="" id="{C8531A41-1103-4FAD-BC7B-E9181D8CC811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avokutnik: zaobljeni kutovi 4">
              <a:extLst>
                <a:ext uri="{FF2B5EF4-FFF2-40B4-BE49-F238E27FC236}">
                  <a16:creationId xmlns:a16="http://schemas.microsoft.com/office/drawing/2014/main" xmlns="" id="{BA736AF8-5021-406F-8474-F353BE4FB369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hrvatski jezik uveden u škole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A38B4D47-23D1-45A6-9F03-17665CC56718}"/>
              </a:ext>
            </a:extLst>
          </p:cNvPr>
          <p:cNvGrpSpPr/>
          <p:nvPr/>
        </p:nvGrpSpPr>
        <p:grpSpPr>
          <a:xfrm>
            <a:off x="126137" y="3850916"/>
            <a:ext cx="2093280" cy="999251"/>
            <a:chOff x="0" y="121955"/>
            <a:chExt cx="5322903" cy="1505790"/>
          </a:xfrm>
        </p:grpSpPr>
        <p:sp>
          <p:nvSpPr>
            <p:cNvPr id="19" name="Pravokutnik: zaobljeni kutovi 18">
              <a:extLst>
                <a:ext uri="{FF2B5EF4-FFF2-40B4-BE49-F238E27FC236}">
                  <a16:creationId xmlns:a16="http://schemas.microsoft.com/office/drawing/2014/main" xmlns="" id="{A326E6B8-6940-4B6B-AF15-3429C315CFB3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avokutnik: zaobljeni kutovi 4">
              <a:extLst>
                <a:ext uri="{FF2B5EF4-FFF2-40B4-BE49-F238E27FC236}">
                  <a16:creationId xmlns:a16="http://schemas.microsoft.com/office/drawing/2014/main" xmlns="" id="{4397C7FF-F010-422F-98E7-0E044BC5BDDD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otvaranje škola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B28AC9FE-DB1E-4F4E-A181-2F56CF0D6FB5}"/>
              </a:ext>
            </a:extLst>
          </p:cNvPr>
          <p:cNvGrpSpPr/>
          <p:nvPr/>
        </p:nvGrpSpPr>
        <p:grpSpPr>
          <a:xfrm>
            <a:off x="6279841" y="4988736"/>
            <a:ext cx="2122874" cy="999251"/>
            <a:chOff x="0" y="121955"/>
            <a:chExt cx="5322903" cy="1505790"/>
          </a:xfrm>
        </p:grpSpPr>
        <p:sp>
          <p:nvSpPr>
            <p:cNvPr id="22" name="Pravokutnik: zaobljeni kutovi 21">
              <a:extLst>
                <a:ext uri="{FF2B5EF4-FFF2-40B4-BE49-F238E27FC236}">
                  <a16:creationId xmlns:a16="http://schemas.microsoft.com/office/drawing/2014/main" xmlns="" id="{C5DA66E9-1388-4D56-8032-995128A8E027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ravokutnik: zaobljeni kutovi 4">
              <a:extLst>
                <a:ext uri="{FF2B5EF4-FFF2-40B4-BE49-F238E27FC236}">
                  <a16:creationId xmlns:a16="http://schemas.microsoft.com/office/drawing/2014/main" xmlns="" id="{5D9744C9-6472-498C-9B2D-07BD0E198816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seljaci dijelom postali vlasnici zemlje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xmlns="" id="{D55CF5A7-B438-4445-8DFF-DBF070BE22DF}"/>
              </a:ext>
            </a:extLst>
          </p:cNvPr>
          <p:cNvGrpSpPr/>
          <p:nvPr/>
        </p:nvGrpSpPr>
        <p:grpSpPr>
          <a:xfrm>
            <a:off x="2348512" y="3924897"/>
            <a:ext cx="1619806" cy="999251"/>
            <a:chOff x="0" y="121955"/>
            <a:chExt cx="5322903" cy="1505790"/>
          </a:xfrm>
        </p:grpSpPr>
        <p:sp>
          <p:nvSpPr>
            <p:cNvPr id="25" name="Pravokutnik: zaobljeni kutovi 24">
              <a:extLst>
                <a:ext uri="{FF2B5EF4-FFF2-40B4-BE49-F238E27FC236}">
                  <a16:creationId xmlns:a16="http://schemas.microsoft.com/office/drawing/2014/main" xmlns="" id="{BB434ECB-B340-414A-8A73-6F96FAB194E1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ravokutnik: zaobljeni kutovi 4">
              <a:extLst>
                <a:ext uri="{FF2B5EF4-FFF2-40B4-BE49-F238E27FC236}">
                  <a16:creationId xmlns:a16="http://schemas.microsoft.com/office/drawing/2014/main" xmlns="" id="{BB5AAE0C-748D-496E-A825-19210C027657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ukinuto mučenje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xmlns="" id="{27E2712D-CBE2-4FDC-B699-AD24E2C08C94}"/>
              </a:ext>
            </a:extLst>
          </p:cNvPr>
          <p:cNvGrpSpPr/>
          <p:nvPr/>
        </p:nvGrpSpPr>
        <p:grpSpPr>
          <a:xfrm>
            <a:off x="4178792" y="3855354"/>
            <a:ext cx="1298730" cy="999251"/>
            <a:chOff x="0" y="121955"/>
            <a:chExt cx="5322903" cy="1505790"/>
          </a:xfrm>
        </p:grpSpPr>
        <p:sp>
          <p:nvSpPr>
            <p:cNvPr id="28" name="Pravokutnik: zaobljeni kutovi 27">
              <a:extLst>
                <a:ext uri="{FF2B5EF4-FFF2-40B4-BE49-F238E27FC236}">
                  <a16:creationId xmlns:a16="http://schemas.microsoft.com/office/drawing/2014/main" xmlns="" id="{FEF93DF3-4F87-48F3-AA39-AFFB52ED21A7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ravokutnik: zaobljeni kutovi 4">
              <a:extLst>
                <a:ext uri="{FF2B5EF4-FFF2-40B4-BE49-F238E27FC236}">
                  <a16:creationId xmlns:a16="http://schemas.microsoft.com/office/drawing/2014/main" xmlns="" id="{C7D5E9CC-583D-460B-A69C-115D955BF320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pobune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xmlns="" id="{C3E179B8-AFD9-45A0-A7B0-1F47BAE913F1}"/>
              </a:ext>
            </a:extLst>
          </p:cNvPr>
          <p:cNvGrpSpPr/>
          <p:nvPr/>
        </p:nvGrpSpPr>
        <p:grpSpPr>
          <a:xfrm>
            <a:off x="4467317" y="2563653"/>
            <a:ext cx="1818073" cy="999251"/>
            <a:chOff x="0" y="121955"/>
            <a:chExt cx="5322903" cy="1505790"/>
          </a:xfrm>
        </p:grpSpPr>
        <p:sp>
          <p:nvSpPr>
            <p:cNvPr id="31" name="Pravokutnik: zaobljeni kutovi 30">
              <a:extLst>
                <a:ext uri="{FF2B5EF4-FFF2-40B4-BE49-F238E27FC236}">
                  <a16:creationId xmlns:a16="http://schemas.microsoft.com/office/drawing/2014/main" xmlns="" id="{F8E663FF-5698-4DEB-82A1-CA0B6786CE69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ravokutnik: zaobljeni kutovi 4">
              <a:extLst>
                <a:ext uri="{FF2B5EF4-FFF2-40B4-BE49-F238E27FC236}">
                  <a16:creationId xmlns:a16="http://schemas.microsoft.com/office/drawing/2014/main" xmlns="" id="{ECACA18A-AB55-4E5A-9EEC-3C1C693CFA95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visoki porezi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D55D6408-2313-4BEA-9869-DA67B790E164}"/>
              </a:ext>
            </a:extLst>
          </p:cNvPr>
          <p:cNvGrpSpPr/>
          <p:nvPr/>
        </p:nvGrpSpPr>
        <p:grpSpPr>
          <a:xfrm>
            <a:off x="277057" y="5191445"/>
            <a:ext cx="2122874" cy="999251"/>
            <a:chOff x="0" y="121955"/>
            <a:chExt cx="5322903" cy="1505790"/>
          </a:xfrm>
        </p:grpSpPr>
        <p:sp>
          <p:nvSpPr>
            <p:cNvPr id="34" name="Pravokutnik: zaobljeni kutovi 33">
              <a:extLst>
                <a:ext uri="{FF2B5EF4-FFF2-40B4-BE49-F238E27FC236}">
                  <a16:creationId xmlns:a16="http://schemas.microsoft.com/office/drawing/2014/main" xmlns="" id="{2E38B76E-A1BB-41AA-9067-CA286391AF2D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Pravokutnik: zaobljeni kutovi 4">
              <a:extLst>
                <a:ext uri="{FF2B5EF4-FFF2-40B4-BE49-F238E27FC236}">
                  <a16:creationId xmlns:a16="http://schemas.microsoft.com/office/drawing/2014/main" xmlns="" id="{8032B73F-7498-4024-A5F2-98EF3073598A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prve novine na hrvatskom jeziku </a:t>
              </a:r>
              <a:r>
                <a:rPr lang="hr-HR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Kraglski</a:t>
              </a:r>
              <a:r>
                <a:rPr lang="hr-HR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hr-HR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Dalmatin</a:t>
              </a:r>
              <a:endParaRPr lang="en-US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xmlns="" id="{CAF46022-777F-4A03-B9D0-35260E783CEF}"/>
              </a:ext>
            </a:extLst>
          </p:cNvPr>
          <p:cNvGrpSpPr/>
          <p:nvPr/>
        </p:nvGrpSpPr>
        <p:grpSpPr>
          <a:xfrm>
            <a:off x="4387417" y="1391800"/>
            <a:ext cx="2404000" cy="999251"/>
            <a:chOff x="0" y="121955"/>
            <a:chExt cx="5322903" cy="1505790"/>
          </a:xfrm>
        </p:grpSpPr>
        <p:sp>
          <p:nvSpPr>
            <p:cNvPr id="38" name="Pravokutnik: zaobljeni kutovi 37">
              <a:extLst>
                <a:ext uri="{FF2B5EF4-FFF2-40B4-BE49-F238E27FC236}">
                  <a16:creationId xmlns:a16="http://schemas.microsoft.com/office/drawing/2014/main" xmlns="" id="{B942CDAB-F4EC-4C08-B4ED-8C9B7342746E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ravokutnik: zaobljeni kutovi 4">
              <a:extLst>
                <a:ext uri="{FF2B5EF4-FFF2-40B4-BE49-F238E27FC236}">
                  <a16:creationId xmlns:a16="http://schemas.microsoft.com/office/drawing/2014/main" xmlns="" id="{B3672531-ECD6-4C4B-9395-8C53235133BE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poticanje uzgoja krumpira i duhana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xmlns="" id="{E2475709-5492-45C7-90A6-77FACF586E7C}"/>
              </a:ext>
            </a:extLst>
          </p:cNvPr>
          <p:cNvGrpSpPr/>
          <p:nvPr/>
        </p:nvGrpSpPr>
        <p:grpSpPr>
          <a:xfrm>
            <a:off x="92105" y="2645031"/>
            <a:ext cx="1869861" cy="999251"/>
            <a:chOff x="0" y="121955"/>
            <a:chExt cx="5322903" cy="1505790"/>
          </a:xfrm>
        </p:grpSpPr>
        <p:sp>
          <p:nvSpPr>
            <p:cNvPr id="41" name="Pravokutnik: zaobljeni kutovi 40">
              <a:extLst>
                <a:ext uri="{FF2B5EF4-FFF2-40B4-BE49-F238E27FC236}">
                  <a16:creationId xmlns:a16="http://schemas.microsoft.com/office/drawing/2014/main" xmlns="" id="{6FBB71B1-1982-4506-B1B5-3C2212585327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ravokutnik: zaobljeni kutovi 4">
              <a:extLst>
                <a:ext uri="{FF2B5EF4-FFF2-40B4-BE49-F238E27FC236}">
                  <a16:creationId xmlns:a16="http://schemas.microsoft.com/office/drawing/2014/main" xmlns="" id="{E56E3646-5CE4-45CC-8493-AE0029FBC6F3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teško gospodarsko stanje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xmlns="" id="{B683CC81-0B77-40C6-AF26-FC1AFC88C84C}"/>
              </a:ext>
            </a:extLst>
          </p:cNvPr>
          <p:cNvGrpSpPr/>
          <p:nvPr/>
        </p:nvGrpSpPr>
        <p:grpSpPr>
          <a:xfrm>
            <a:off x="4656706" y="5070115"/>
            <a:ext cx="1504397" cy="999251"/>
            <a:chOff x="0" y="121955"/>
            <a:chExt cx="5322903" cy="1505790"/>
          </a:xfrm>
        </p:grpSpPr>
        <p:sp>
          <p:nvSpPr>
            <p:cNvPr id="44" name="Pravokutnik: zaobljeni kutovi 43">
              <a:extLst>
                <a:ext uri="{FF2B5EF4-FFF2-40B4-BE49-F238E27FC236}">
                  <a16:creationId xmlns:a16="http://schemas.microsoft.com/office/drawing/2014/main" xmlns="" id="{8E8E8354-A499-4FB5-8997-B5A0FB13AFFA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Pravokutnik: zaobljeni kutovi 4">
              <a:extLst>
                <a:ext uri="{FF2B5EF4-FFF2-40B4-BE49-F238E27FC236}">
                  <a16:creationId xmlns:a16="http://schemas.microsoft.com/office/drawing/2014/main" xmlns="" id="{BAA1B027-FF2F-4ECF-86D4-33CB0E8E51C9}"/>
                </a:ext>
              </a:extLst>
            </p:cNvPr>
            <p:cNvSpPr txBox="1"/>
            <p:nvPr/>
          </p:nvSpPr>
          <p:spPr>
            <a:xfrm>
              <a:off x="73507" y="195462"/>
              <a:ext cx="5175889" cy="1358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Lujzijana</a:t>
              </a: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xmlns="" id="{E6329F93-7E24-4262-91A3-123EC1C85EF5}"/>
              </a:ext>
            </a:extLst>
          </p:cNvPr>
          <p:cNvGrpSpPr/>
          <p:nvPr/>
        </p:nvGrpSpPr>
        <p:grpSpPr>
          <a:xfrm>
            <a:off x="2669587" y="5062717"/>
            <a:ext cx="1822514" cy="999251"/>
            <a:chOff x="0" y="121955"/>
            <a:chExt cx="5322903" cy="1505790"/>
          </a:xfrm>
        </p:grpSpPr>
        <p:sp>
          <p:nvSpPr>
            <p:cNvPr id="47" name="Pravokutnik: zaobljeni kutovi 46">
              <a:extLst>
                <a:ext uri="{FF2B5EF4-FFF2-40B4-BE49-F238E27FC236}">
                  <a16:creationId xmlns:a16="http://schemas.microsoft.com/office/drawing/2014/main" xmlns="" id="{8096086E-B832-4954-A560-CEE71465C01D}"/>
                </a:ext>
              </a:extLst>
            </p:cNvPr>
            <p:cNvSpPr/>
            <p:nvPr/>
          </p:nvSpPr>
          <p:spPr>
            <a:xfrm>
              <a:off x="0" y="121955"/>
              <a:ext cx="5322903" cy="15057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Pravokutnik: zaobljeni kutovi 4">
              <a:extLst>
                <a:ext uri="{FF2B5EF4-FFF2-40B4-BE49-F238E27FC236}">
                  <a16:creationId xmlns:a16="http://schemas.microsoft.com/office/drawing/2014/main" xmlns="" id="{ADB06D1A-3B77-49C8-83AE-BA71A6BF7BB8}"/>
                </a:ext>
              </a:extLst>
            </p:cNvPr>
            <p:cNvSpPr txBox="1"/>
            <p:nvPr/>
          </p:nvSpPr>
          <p:spPr>
            <a:xfrm>
              <a:off x="73507" y="195462"/>
              <a:ext cx="5175890" cy="1358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novačenje u vojsku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Slika 48">
            <a:extLst>
              <a:ext uri="{FF2B5EF4-FFF2-40B4-BE49-F238E27FC236}">
                <a16:creationId xmlns:a16="http://schemas.microsoft.com/office/drawing/2014/main" xmlns="" id="{15EC3E3C-4694-4260-AF75-0BA0B4E29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50" name="Slika 49">
            <a:extLst>
              <a:ext uri="{FF2B5EF4-FFF2-40B4-BE49-F238E27FC236}">
                <a16:creationId xmlns:a16="http://schemas.microsoft.com/office/drawing/2014/main" xmlns="" id="{1C4A8528-0148-44E2-966F-95AF492EB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64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3FFE787B-8AF4-4C75-8703-1457729C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833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641704D-B234-439A-A0E9-23F0D6929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D30F347-C8BD-48E7-8893-7E1566556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 descr="Slika na kojoj se prikazuje igračka, lutka, nošenje, crno&#10;&#10;Opis je automatski generiran">
            <a:extLst>
              <a:ext uri="{FF2B5EF4-FFF2-40B4-BE49-F238E27FC236}">
                <a16:creationId xmlns:a16="http://schemas.microsoft.com/office/drawing/2014/main" xmlns="" id="{A2372912-804E-4D24-AC91-383752EEE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2184" y="3119607"/>
            <a:ext cx="1520280" cy="3738393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D4AC1B59-000A-40B7-B862-1E008FFC6EED}"/>
              </a:ext>
            </a:extLst>
          </p:cNvPr>
          <p:cNvSpPr/>
          <p:nvPr/>
        </p:nvSpPr>
        <p:spPr>
          <a:xfrm>
            <a:off x="6516210" y="719091"/>
            <a:ext cx="4442626" cy="3561303"/>
          </a:xfrm>
          <a:prstGeom prst="wedgeEllipseCallout">
            <a:avLst>
              <a:gd name="adj1" fmla="val 51230"/>
              <a:gd name="adj2" fmla="val 37394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Promotri i pročitaj izvor pa odgovori na pitanja u U/str. 55 </a:t>
            </a: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Povijesni koncept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814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8C6AC46-393E-4C8B-AAB1-1BD184417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7927" y="822726"/>
            <a:ext cx="6988146" cy="540304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90B2A3-69C2-49CF-971D-19D8775AC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52" y="1763481"/>
            <a:ext cx="5615866" cy="4351338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Križaljka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Osnovane 1809. pod francuskom vlašću.</a:t>
            </a:r>
          </a:p>
          <a:p>
            <a:pPr marL="514350" indent="-514350"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Sjedište Ilirskih pokrajina.</a:t>
            </a:r>
          </a:p>
          <a:p>
            <a:pPr marL="514350" indent="-514350"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Sjedište pokrajinske uprave.</a:t>
            </a:r>
          </a:p>
          <a:p>
            <a:pPr marL="514350" indent="-514350">
              <a:buAutoNum type="arabicPeriod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Vojni zapovjednik i upravitelj Ilirskih pokrajina.</a:t>
            </a:r>
          </a:p>
          <a:p>
            <a:pPr marL="514350" indent="-514350">
              <a:buAutoNum type="arabicPeriod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Koji je jezik 1806. godine uveden u škole?</a:t>
            </a:r>
          </a:p>
          <a:p>
            <a:pPr marL="514350" indent="-514350"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Prve novine na hrvatskom jeziku.</a:t>
            </a:r>
          </a:p>
          <a:p>
            <a:pPr marL="514350" indent="-514350"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Cesta koja je povezivala Karlovac i Rijeku.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55813DB7-1050-450A-83B7-3EB8F693767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CD68691-7D5F-47D9-A8FF-18B1EB52C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05EBE76-0F7D-4C2D-942D-337CDE692A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 descr="Slika na kojoj se prikazuje crno, komad, ruka, znak&#10;&#10;Opis je automatski generiran">
            <a:extLst>
              <a:ext uri="{FF2B5EF4-FFF2-40B4-BE49-F238E27FC236}">
                <a16:creationId xmlns:a16="http://schemas.microsoft.com/office/drawing/2014/main" xmlns="" id="{EBEFFA94-A6A2-4F77-990F-E6671422F3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074" y="276224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34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ošenje, igračka, lutka, osoba&#10;&#10;Opis je automatski generiran">
            <a:extLst>
              <a:ext uri="{FF2B5EF4-FFF2-40B4-BE49-F238E27FC236}">
                <a16:creationId xmlns:a16="http://schemas.microsoft.com/office/drawing/2014/main" xmlns="" id="{64EDF8AB-1BDE-4F11-B361-9DCF13288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235" y="3974976"/>
            <a:ext cx="1072485" cy="2883024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193B8E60-F3CB-4E2C-A613-454A125632F8}"/>
              </a:ext>
            </a:extLst>
          </p:cNvPr>
          <p:cNvSpPr/>
          <p:nvPr/>
        </p:nvSpPr>
        <p:spPr>
          <a:xfrm>
            <a:off x="1191580" y="1779716"/>
            <a:ext cx="3575729" cy="3168352"/>
          </a:xfrm>
          <a:prstGeom prst="wedgeEllipseCallout">
            <a:avLst>
              <a:gd name="adj1" fmla="val -54669"/>
              <a:gd name="adj2" fmla="val 3742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Još jednom prouči povijesni zemljovid Napoleonovih vojnih pohoda. Kojom je bojom označeno područje današnje Hrvatske?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0F2AE479-1435-456B-825C-37BEC3E02B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385" y="923276"/>
            <a:ext cx="6537635" cy="5109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51509D78-FDE1-4F9B-A3D4-ADE7B40BC636}"/>
              </a:ext>
            </a:extLst>
          </p:cNvPr>
          <p:cNvSpPr/>
          <p:nvPr/>
        </p:nvSpPr>
        <p:spPr>
          <a:xfrm>
            <a:off x="1343980" y="1932116"/>
            <a:ext cx="3575729" cy="3168352"/>
          </a:xfrm>
          <a:prstGeom prst="wedgeEllipseCallout">
            <a:avLst>
              <a:gd name="adj1" fmla="val -61372"/>
              <a:gd name="adj2" fmla="val 34338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Prisjeti se pod čijom su vlašću Istra i Dalmacija do 1797. godine? Što se tada dogodilo?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278A9B-6D16-44E1-ACFB-0AD16049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Ukidanje Mletačke Republike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E23B16D-A72F-4DD7-8C15-042494223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83753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trelica: desno 9">
            <a:extLst>
              <a:ext uri="{FF2B5EF4-FFF2-40B4-BE49-F238E27FC236}">
                <a16:creationId xmlns:a16="http://schemas.microsoft.com/office/drawing/2014/main" xmlns="" id="{D337407F-9960-4056-8300-3C719BEF6355}"/>
              </a:ext>
            </a:extLst>
          </p:cNvPr>
          <p:cNvSpPr/>
          <p:nvPr/>
        </p:nvSpPr>
        <p:spPr>
          <a:xfrm rot="5400000">
            <a:off x="5461429" y="4561654"/>
            <a:ext cx="514999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BA95521-D9E3-4FCB-93F0-095E62A8CF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4596534E-2B12-4214-BEA7-0453CE8F5C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86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2E39A5-BD08-43D4-86D6-38D0DBFA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Dolazak Francuza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B01247F-2CEC-4351-8653-E8D3CE6F2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48524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9AB0E4C-AF9A-4784-81D5-6DCC277BD8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EB1AD58-41F9-4CBC-9F6D-9356D92BBA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91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129C1F6-C4DF-49A6-87A2-B0EA71A1B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Osnivanje Ilirskih pokrajina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65635B2-CF60-4647-A1DE-537CC422E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59942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7D63BBB-0CFC-4D67-9DA7-6D556D2483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61CA678-6E8D-4B53-BA61-A5D481621A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8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5B64E00-B659-47A8-A9D3-4520CCB6F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4407608"/>
              </p:ext>
            </p:extLst>
          </p:nvPr>
        </p:nvGraphicFramePr>
        <p:xfrm>
          <a:off x="6314983" y="1676185"/>
          <a:ext cx="5322903" cy="336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C9B9150-FB4B-40E5-9E78-78623D0CF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158" y="171450"/>
            <a:ext cx="4140045" cy="5520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7391663-BACF-4B04-B982-72C2DF4CFA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FEA1768-5B56-47FF-A643-9F3F293BCB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8E755F30-18CC-48BB-9C67-8AB3A6BF5AF1}"/>
              </a:ext>
            </a:extLst>
          </p:cNvPr>
          <p:cNvSpPr/>
          <p:nvPr/>
        </p:nvSpPr>
        <p:spPr>
          <a:xfrm>
            <a:off x="197620" y="5831211"/>
            <a:ext cx="4252403" cy="92333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Stup koji označava nekadašnju granicu Ilirskih pokrajina (kod današnjeg Savskog mosta u Zagrebu)</a:t>
            </a:r>
          </a:p>
        </p:txBody>
      </p:sp>
    </p:spTree>
    <p:extLst>
      <p:ext uri="{BB962C8B-B14F-4D97-AF65-F5344CB8AC3E}">
        <p14:creationId xmlns:p14="http://schemas.microsoft.com/office/powerpoint/2010/main" xmlns="" val="249952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igračka, lutka, nošenje, crno&#10;&#10;Opis je automatski generiran">
            <a:extLst>
              <a:ext uri="{FF2B5EF4-FFF2-40B4-BE49-F238E27FC236}">
                <a16:creationId xmlns:a16="http://schemas.microsoft.com/office/drawing/2014/main" xmlns="" id="{D655668F-53B6-4B21-A1A4-2F9CF39B6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6706" y="3609975"/>
            <a:ext cx="1270508" cy="3124199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80995F04-51D1-4827-A243-FA3351BAD5F4}"/>
              </a:ext>
            </a:extLst>
          </p:cNvPr>
          <p:cNvSpPr/>
          <p:nvPr/>
        </p:nvSpPr>
        <p:spPr>
          <a:xfrm>
            <a:off x="6610350" y="609601"/>
            <a:ext cx="5438775" cy="3258998"/>
          </a:xfrm>
          <a:prstGeom prst="wedgeEllipseCallout">
            <a:avLst>
              <a:gd name="adj1" fmla="val 32717"/>
              <a:gd name="adj2" fmla="val 61721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Prouči povijesni zemljovid (U/str. 52. i odgovori na pitanja:</a:t>
            </a: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Koji dijelovi današnje Republike Hrvatske nisu postali dijelom Ilirskih pokrajina? U kojoj današnjoj državi se nalazilo središte Ilirskih pokrajina? Je li Boka kotorska dio današnje Hrvatske?</a:t>
            </a:r>
          </a:p>
        </p:txBody>
      </p:sp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C013421A-9F3F-45C7-9B62-FBAAF020E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581775" cy="5652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D91A874-EA1B-458E-9136-E268652B9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18CBFA7-D6C9-479A-B720-23BA9D17B7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8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E7D7A8A6-9FE7-4820-A1D0-D878E2F1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Francuska uprava u hrvatskim zemljama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297F5C3A-7BBE-4A0D-9B41-397282BC4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0021421"/>
              </p:ext>
            </p:extLst>
          </p:nvPr>
        </p:nvGraphicFramePr>
        <p:xfrm>
          <a:off x="168677" y="1757777"/>
          <a:ext cx="7474998" cy="413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59E712F-6B1C-42BE-A5B8-CA4F2DAF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8037" y="1500419"/>
            <a:ext cx="3152125" cy="4159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5F10A81E-6362-45E9-871D-155A11993D2A}"/>
              </a:ext>
            </a:extLst>
          </p:cNvPr>
          <p:cNvSpPr/>
          <p:nvPr/>
        </p:nvSpPr>
        <p:spPr>
          <a:xfrm>
            <a:off x="8886825" y="5850261"/>
            <a:ext cx="2468823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Auguste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Marmont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55245EA-A489-4485-93F7-54797BC555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3680889-261A-4149-A505-E59D9D0649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23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7590CA3-7525-4273-AFC7-7F630186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Francuska uprava u hrvatskim zemljama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8667CF7E-173B-4A47-814B-013E28F4E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7653170"/>
              </p:ext>
            </p:extLst>
          </p:nvPr>
        </p:nvGraphicFramePr>
        <p:xfrm>
          <a:off x="678401" y="1491448"/>
          <a:ext cx="10871448" cy="4580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E78F504-FCFE-4708-8EB4-7000B1466E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5CB0F31-74EC-411C-A371-5D3980CC3A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879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691</Words>
  <Application>Microsoft Office PowerPoint</Application>
  <PresentationFormat>Custom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sustava Office</vt:lpstr>
      <vt:lpstr>Hrvatske zemlje pod francuskom vlašću</vt:lpstr>
      <vt:lpstr>Slide 2</vt:lpstr>
      <vt:lpstr>Ukidanje Mletačke Republike</vt:lpstr>
      <vt:lpstr>Dolazak Francuza</vt:lpstr>
      <vt:lpstr>Osnivanje Ilirskih pokrajina</vt:lpstr>
      <vt:lpstr>Slide 6</vt:lpstr>
      <vt:lpstr>Slide 7</vt:lpstr>
      <vt:lpstr>Francuska uprava u hrvatskim zemljama</vt:lpstr>
      <vt:lpstr>Francuska uprava u hrvatskim zemljama</vt:lpstr>
      <vt:lpstr>Francuska uprava u hrvatskim zemljama</vt:lpstr>
      <vt:lpstr>Francuska uprava u hrvatskim zemljama</vt:lpstr>
      <vt:lpstr>Slide 12</vt:lpstr>
      <vt:lpstr>Francuska uprava u hrvatskim zemljama</vt:lpstr>
      <vt:lpstr>Francuska uprava u hrvatskim zemljama</vt:lpstr>
      <vt:lpstr>Francuska uprava u hrvatskim zemljama</vt:lpstr>
      <vt:lpstr>Gubitak Ilirskih pokrajina</vt:lpstr>
      <vt:lpstr>Francuska uprava u hrvatskim zemljama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Hrvatske zemlje pod francuskom vlašću</dc:title>
  <dc:creator>Maja Juratovac</dc:creator>
  <cp:lastModifiedBy>dvukelic</cp:lastModifiedBy>
  <cp:revision>35</cp:revision>
  <dcterms:created xsi:type="dcterms:W3CDTF">2020-06-18T11:57:55Z</dcterms:created>
  <dcterms:modified xsi:type="dcterms:W3CDTF">2020-06-19T11:24:12Z</dcterms:modified>
</cp:coreProperties>
</file>